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797D1A-AAEA-42A4-8B39-F3A4ED1DCF10}" v="1" dt="2026-09-29T14:06:14.6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5033" autoAdjust="0"/>
  </p:normalViewPr>
  <p:slideViewPr>
    <p:cSldViewPr snapToGrid="0" snapToObjects="1">
      <p:cViewPr varScale="1">
        <p:scale>
          <a:sx n="105" d="100"/>
          <a:sy n="105" d="100"/>
        </p:scale>
        <p:origin x="834" y="108"/>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46" d="100"/>
          <a:sy n="46" d="100"/>
        </p:scale>
        <p:origin x="67" y="53"/>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egory Rice" userId="0b682130759fc2bb" providerId="LiveId" clId="{1F2BB5AF-728C-4201-B905-CD3AF1998466}"/>
    <pc:docChg chg="undo custSel addSld delSld modSld">
      <pc:chgData name="Gregory Rice" userId="0b682130759fc2bb" providerId="LiveId" clId="{1F2BB5AF-728C-4201-B905-CD3AF1998466}" dt="2026-09-20T23:37:46.248" v="1328" actId="478"/>
      <pc:docMkLst>
        <pc:docMk/>
      </pc:docMkLst>
      <pc:sldChg chg="delSp modSp mod modClrScheme chgLayout">
        <pc:chgData name="Gregory Rice" userId="0b682130759fc2bb" providerId="LiveId" clId="{1F2BB5AF-728C-4201-B905-CD3AF1998466}" dt="2026-09-20T23:36:36.196" v="1324" actId="478"/>
        <pc:sldMkLst>
          <pc:docMk/>
          <pc:sldMk cId="0" sldId="256"/>
        </pc:sldMkLst>
        <pc:spChg chg="mod">
          <ac:chgData name="Gregory Rice" userId="0b682130759fc2bb" providerId="LiveId" clId="{1F2BB5AF-728C-4201-B905-CD3AF1998466}" dt="2026-09-18T00:06:09.937" v="862" actId="14100"/>
          <ac:spMkLst>
            <pc:docMk/>
            <pc:sldMk cId="0" sldId="256"/>
            <ac:spMk id="5" creationId="{00000000-0000-0000-0000-000000000000}"/>
          </ac:spMkLst>
        </pc:spChg>
        <pc:spChg chg="mod">
          <ac:chgData name="Gregory Rice" userId="0b682130759fc2bb" providerId="LiveId" clId="{1F2BB5AF-728C-4201-B905-CD3AF1998466}" dt="2026-09-18T00:06:29.409" v="866" actId="1036"/>
          <ac:spMkLst>
            <pc:docMk/>
            <pc:sldMk cId="0" sldId="256"/>
            <ac:spMk id="6" creationId="{00000000-0000-0000-0000-000000000000}"/>
          </ac:spMkLst>
        </pc:spChg>
        <pc:spChg chg="mod">
          <ac:chgData name="Gregory Rice" userId="0b682130759fc2bb" providerId="LiveId" clId="{1F2BB5AF-728C-4201-B905-CD3AF1998466}" dt="2026-09-18T00:05:39.773" v="857" actId="20577"/>
          <ac:spMkLst>
            <pc:docMk/>
            <pc:sldMk cId="0" sldId="256"/>
            <ac:spMk id="7" creationId="{00000000-0000-0000-0000-000000000000}"/>
          </ac:spMkLst>
        </pc:spChg>
        <pc:spChg chg="mod">
          <ac:chgData name="Gregory Rice" userId="0b682130759fc2bb" providerId="LiveId" clId="{1F2BB5AF-728C-4201-B905-CD3AF1998466}" dt="2026-09-18T00:11:56.499" v="889" actId="255"/>
          <ac:spMkLst>
            <pc:docMk/>
            <pc:sldMk cId="0" sldId="256"/>
            <ac:spMk id="11" creationId="{00000000-0000-0000-0000-000000000000}"/>
          </ac:spMkLst>
        </pc:spChg>
        <pc:spChg chg="mod">
          <ac:chgData name="Gregory Rice" userId="0b682130759fc2bb" providerId="LiveId" clId="{1F2BB5AF-728C-4201-B905-CD3AF1998466}" dt="2026-09-18T00:12:02.794" v="890" actId="255"/>
          <ac:spMkLst>
            <pc:docMk/>
            <pc:sldMk cId="0" sldId="256"/>
            <ac:spMk id="12" creationId="{00000000-0000-0000-0000-000000000000}"/>
          </ac:spMkLst>
        </pc:spChg>
      </pc:sldChg>
      <pc:sldChg chg="modSp mod">
        <pc:chgData name="Gregory Rice" userId="0b682130759fc2bb" providerId="LiveId" clId="{1F2BB5AF-728C-4201-B905-CD3AF1998466}" dt="2026-09-20T22:51:16.900" v="918" actId="20577"/>
        <pc:sldMkLst>
          <pc:docMk/>
          <pc:sldMk cId="0" sldId="257"/>
        </pc:sldMkLst>
        <pc:spChg chg="mod">
          <ac:chgData name="Gregory Rice" userId="0b682130759fc2bb" providerId="LiveId" clId="{1F2BB5AF-728C-4201-B905-CD3AF1998466}" dt="2026-09-20T22:51:16.900" v="918" actId="20577"/>
          <ac:spMkLst>
            <pc:docMk/>
            <pc:sldMk cId="0" sldId="257"/>
            <ac:spMk id="17" creationId="{00000000-0000-0000-0000-000000000000}"/>
          </ac:spMkLst>
        </pc:spChg>
      </pc:sldChg>
      <pc:sldChg chg="modSp mod">
        <pc:chgData name="Gregory Rice" userId="0b682130759fc2bb" providerId="LiveId" clId="{1F2BB5AF-728C-4201-B905-CD3AF1998466}" dt="2026-09-20T22:53:21.195" v="947" actId="1035"/>
        <pc:sldMkLst>
          <pc:docMk/>
          <pc:sldMk cId="0" sldId="258"/>
        </pc:sldMkLst>
        <pc:spChg chg="mod">
          <ac:chgData name="Gregory Rice" userId="0b682130759fc2bb" providerId="LiveId" clId="{1F2BB5AF-728C-4201-B905-CD3AF1998466}" dt="2026-09-20T22:53:21.195" v="947" actId="1035"/>
          <ac:spMkLst>
            <pc:docMk/>
            <pc:sldMk cId="0" sldId="258"/>
            <ac:spMk id="6" creationId="{00000000-0000-0000-0000-000000000000}"/>
          </ac:spMkLst>
        </pc:spChg>
        <pc:spChg chg="mod">
          <ac:chgData name="Gregory Rice" userId="0b682130759fc2bb" providerId="LiveId" clId="{1F2BB5AF-728C-4201-B905-CD3AF1998466}" dt="2026-09-20T22:52:08.722" v="929" actId="1036"/>
          <ac:spMkLst>
            <pc:docMk/>
            <pc:sldMk cId="0" sldId="258"/>
            <ac:spMk id="7" creationId="{00000000-0000-0000-0000-000000000000}"/>
          </ac:spMkLst>
        </pc:spChg>
        <pc:spChg chg="mod">
          <ac:chgData name="Gregory Rice" userId="0b682130759fc2bb" providerId="LiveId" clId="{1F2BB5AF-728C-4201-B905-CD3AF1998466}" dt="2026-09-20T22:53:21.195" v="947" actId="1035"/>
          <ac:spMkLst>
            <pc:docMk/>
            <pc:sldMk cId="0" sldId="258"/>
            <ac:spMk id="9" creationId="{00000000-0000-0000-0000-000000000000}"/>
          </ac:spMkLst>
        </pc:spChg>
        <pc:spChg chg="mod">
          <ac:chgData name="Gregory Rice" userId="0b682130759fc2bb" providerId="LiveId" clId="{1F2BB5AF-728C-4201-B905-CD3AF1998466}" dt="2026-09-20T22:52:08.722" v="929" actId="1036"/>
          <ac:spMkLst>
            <pc:docMk/>
            <pc:sldMk cId="0" sldId="258"/>
            <ac:spMk id="10" creationId="{00000000-0000-0000-0000-000000000000}"/>
          </ac:spMkLst>
        </pc:spChg>
        <pc:spChg chg="mod">
          <ac:chgData name="Gregory Rice" userId="0b682130759fc2bb" providerId="LiveId" clId="{1F2BB5AF-728C-4201-B905-CD3AF1998466}" dt="2026-09-20T22:53:21.195" v="947" actId="1035"/>
          <ac:spMkLst>
            <pc:docMk/>
            <pc:sldMk cId="0" sldId="258"/>
            <ac:spMk id="12" creationId="{00000000-0000-0000-0000-000000000000}"/>
          </ac:spMkLst>
        </pc:spChg>
        <pc:spChg chg="mod">
          <ac:chgData name="Gregory Rice" userId="0b682130759fc2bb" providerId="LiveId" clId="{1F2BB5AF-728C-4201-B905-CD3AF1998466}" dt="2026-09-20T22:52:08.722" v="929" actId="1036"/>
          <ac:spMkLst>
            <pc:docMk/>
            <pc:sldMk cId="0" sldId="258"/>
            <ac:spMk id="13" creationId="{00000000-0000-0000-0000-000000000000}"/>
          </ac:spMkLst>
        </pc:spChg>
        <pc:spChg chg="mod">
          <ac:chgData name="Gregory Rice" userId="0b682130759fc2bb" providerId="LiveId" clId="{1F2BB5AF-728C-4201-B905-CD3AF1998466}" dt="2026-09-20T22:53:21.195" v="947" actId="1035"/>
          <ac:spMkLst>
            <pc:docMk/>
            <pc:sldMk cId="0" sldId="258"/>
            <ac:spMk id="15" creationId="{00000000-0000-0000-0000-000000000000}"/>
          </ac:spMkLst>
        </pc:spChg>
        <pc:spChg chg="mod">
          <ac:chgData name="Gregory Rice" userId="0b682130759fc2bb" providerId="LiveId" clId="{1F2BB5AF-728C-4201-B905-CD3AF1998466}" dt="2026-09-20T22:52:08.722" v="929" actId="1036"/>
          <ac:spMkLst>
            <pc:docMk/>
            <pc:sldMk cId="0" sldId="258"/>
            <ac:spMk id="16" creationId="{00000000-0000-0000-0000-000000000000}"/>
          </ac:spMkLst>
        </pc:spChg>
        <pc:spChg chg="mod">
          <ac:chgData name="Gregory Rice" userId="0b682130759fc2bb" providerId="LiveId" clId="{1F2BB5AF-728C-4201-B905-CD3AF1998466}" dt="2026-09-20T22:52:56.827" v="936" actId="14100"/>
          <ac:spMkLst>
            <pc:docMk/>
            <pc:sldMk cId="0" sldId="258"/>
            <ac:spMk id="17" creationId="{00000000-0000-0000-0000-000000000000}"/>
          </ac:spMkLst>
        </pc:spChg>
        <pc:spChg chg="mod">
          <ac:chgData name="Gregory Rice" userId="0b682130759fc2bb" providerId="LiveId" clId="{1F2BB5AF-728C-4201-B905-CD3AF1998466}" dt="2026-09-20T22:53:02.756" v="937" actId="14100"/>
          <ac:spMkLst>
            <pc:docMk/>
            <pc:sldMk cId="0" sldId="258"/>
            <ac:spMk id="18" creationId="{00000000-0000-0000-0000-000000000000}"/>
          </ac:spMkLst>
        </pc:spChg>
        <pc:spChg chg="mod">
          <ac:chgData name="Gregory Rice" userId="0b682130759fc2bb" providerId="LiveId" clId="{1F2BB5AF-728C-4201-B905-CD3AF1998466}" dt="2026-09-20T22:52:50.004" v="934" actId="14100"/>
          <ac:spMkLst>
            <pc:docMk/>
            <pc:sldMk cId="0" sldId="258"/>
            <ac:spMk id="19" creationId="{00000000-0000-0000-0000-000000000000}"/>
          </ac:spMkLst>
        </pc:spChg>
        <pc:spChg chg="mod">
          <ac:chgData name="Gregory Rice" userId="0b682130759fc2bb" providerId="LiveId" clId="{1F2BB5AF-728C-4201-B905-CD3AF1998466}" dt="2026-09-20T22:41:35.198" v="896" actId="14100"/>
          <ac:spMkLst>
            <pc:docMk/>
            <pc:sldMk cId="0" sldId="258"/>
            <ac:spMk id="20" creationId="{00000000-0000-0000-0000-000000000000}"/>
          </ac:spMkLst>
        </pc:spChg>
        <pc:spChg chg="mod">
          <ac:chgData name="Gregory Rice" userId="0b682130759fc2bb" providerId="LiveId" clId="{1F2BB5AF-728C-4201-B905-CD3AF1998466}" dt="2026-09-20T22:44:40.056" v="904" actId="20577"/>
          <ac:spMkLst>
            <pc:docMk/>
            <pc:sldMk cId="0" sldId="258"/>
            <ac:spMk id="21" creationId="{00000000-0000-0000-0000-000000000000}"/>
          </ac:spMkLst>
        </pc:spChg>
      </pc:sldChg>
      <pc:sldChg chg="modSp mod">
        <pc:chgData name="Gregory Rice" userId="0b682130759fc2bb" providerId="LiveId" clId="{1F2BB5AF-728C-4201-B905-CD3AF1998466}" dt="2026-09-17T23:33:55.020" v="78" actId="1036"/>
        <pc:sldMkLst>
          <pc:docMk/>
          <pc:sldMk cId="0" sldId="259"/>
        </pc:sldMkLst>
        <pc:spChg chg="mod">
          <ac:chgData name="Gregory Rice" userId="0b682130759fc2bb" providerId="LiveId" clId="{1F2BB5AF-728C-4201-B905-CD3AF1998466}" dt="2026-09-17T23:33:55.020" v="78" actId="1036"/>
          <ac:spMkLst>
            <pc:docMk/>
            <pc:sldMk cId="0" sldId="259"/>
            <ac:spMk id="6" creationId="{00000000-0000-0000-0000-000000000000}"/>
          </ac:spMkLst>
        </pc:spChg>
        <pc:spChg chg="mod">
          <ac:chgData name="Gregory Rice" userId="0b682130759fc2bb" providerId="LiveId" clId="{1F2BB5AF-728C-4201-B905-CD3AF1998466}" dt="2026-09-17T23:33:55.020" v="78" actId="1036"/>
          <ac:spMkLst>
            <pc:docMk/>
            <pc:sldMk cId="0" sldId="259"/>
            <ac:spMk id="7" creationId="{00000000-0000-0000-0000-000000000000}"/>
          </ac:spMkLst>
        </pc:spChg>
        <pc:spChg chg="mod">
          <ac:chgData name="Gregory Rice" userId="0b682130759fc2bb" providerId="LiveId" clId="{1F2BB5AF-728C-4201-B905-CD3AF1998466}" dt="2026-09-17T23:33:55.020" v="78" actId="1036"/>
          <ac:spMkLst>
            <pc:docMk/>
            <pc:sldMk cId="0" sldId="259"/>
            <ac:spMk id="9" creationId="{00000000-0000-0000-0000-000000000000}"/>
          </ac:spMkLst>
        </pc:spChg>
        <pc:spChg chg="mod">
          <ac:chgData name="Gregory Rice" userId="0b682130759fc2bb" providerId="LiveId" clId="{1F2BB5AF-728C-4201-B905-CD3AF1998466}" dt="2026-09-17T23:33:55.020" v="78" actId="1036"/>
          <ac:spMkLst>
            <pc:docMk/>
            <pc:sldMk cId="0" sldId="259"/>
            <ac:spMk id="10" creationId="{00000000-0000-0000-0000-000000000000}"/>
          </ac:spMkLst>
        </pc:spChg>
        <pc:spChg chg="mod">
          <ac:chgData name="Gregory Rice" userId="0b682130759fc2bb" providerId="LiveId" clId="{1F2BB5AF-728C-4201-B905-CD3AF1998466}" dt="2026-09-17T23:33:55.020" v="78" actId="1036"/>
          <ac:spMkLst>
            <pc:docMk/>
            <pc:sldMk cId="0" sldId="259"/>
            <ac:spMk id="12" creationId="{00000000-0000-0000-0000-000000000000}"/>
          </ac:spMkLst>
        </pc:spChg>
        <pc:spChg chg="mod">
          <ac:chgData name="Gregory Rice" userId="0b682130759fc2bb" providerId="LiveId" clId="{1F2BB5AF-728C-4201-B905-CD3AF1998466}" dt="2026-09-17T23:33:55.020" v="78" actId="1036"/>
          <ac:spMkLst>
            <pc:docMk/>
            <pc:sldMk cId="0" sldId="259"/>
            <ac:spMk id="13" creationId="{00000000-0000-0000-0000-000000000000}"/>
          </ac:spMkLst>
        </pc:spChg>
        <pc:spChg chg="mod">
          <ac:chgData name="Gregory Rice" userId="0b682130759fc2bb" providerId="LiveId" clId="{1F2BB5AF-728C-4201-B905-CD3AF1998466}" dt="2026-09-17T23:33:55.020" v="78" actId="1036"/>
          <ac:spMkLst>
            <pc:docMk/>
            <pc:sldMk cId="0" sldId="259"/>
            <ac:spMk id="15" creationId="{00000000-0000-0000-0000-000000000000}"/>
          </ac:spMkLst>
        </pc:spChg>
        <pc:spChg chg="mod">
          <ac:chgData name="Gregory Rice" userId="0b682130759fc2bb" providerId="LiveId" clId="{1F2BB5AF-728C-4201-B905-CD3AF1998466}" dt="2026-09-17T23:33:55.020" v="78" actId="1036"/>
          <ac:spMkLst>
            <pc:docMk/>
            <pc:sldMk cId="0" sldId="259"/>
            <ac:spMk id="16" creationId="{00000000-0000-0000-0000-000000000000}"/>
          </ac:spMkLst>
        </pc:spChg>
      </pc:sldChg>
      <pc:sldChg chg="addSp delSp modSp mod">
        <pc:chgData name="Gregory Rice" userId="0b682130759fc2bb" providerId="LiveId" clId="{1F2BB5AF-728C-4201-B905-CD3AF1998466}" dt="2026-09-17T23:56:46.573" v="610" actId="14100"/>
        <pc:sldMkLst>
          <pc:docMk/>
          <pc:sldMk cId="0" sldId="260"/>
        </pc:sldMkLst>
        <pc:spChg chg="mod">
          <ac:chgData name="Gregory Rice" userId="0b682130759fc2bb" providerId="LiveId" clId="{1F2BB5AF-728C-4201-B905-CD3AF1998466}" dt="2026-09-17T23:53:20.373" v="568" actId="255"/>
          <ac:spMkLst>
            <pc:docMk/>
            <pc:sldMk cId="0" sldId="260"/>
            <ac:spMk id="7" creationId="{00000000-0000-0000-0000-000000000000}"/>
          </ac:spMkLst>
        </pc:spChg>
        <pc:spChg chg="mod">
          <ac:chgData name="Gregory Rice" userId="0b682130759fc2bb" providerId="LiveId" clId="{1F2BB5AF-728C-4201-B905-CD3AF1998466}" dt="2026-09-17T23:56:16.902" v="602" actId="1582"/>
          <ac:spMkLst>
            <pc:docMk/>
            <pc:sldMk cId="0" sldId="260"/>
            <ac:spMk id="8" creationId="{00000000-0000-0000-0000-000000000000}"/>
          </ac:spMkLst>
        </pc:spChg>
        <pc:spChg chg="mod">
          <ac:chgData name="Gregory Rice" userId="0b682130759fc2bb" providerId="LiveId" clId="{1F2BB5AF-728C-4201-B905-CD3AF1998466}" dt="2026-09-17T23:53:20.373" v="568" actId="255"/>
          <ac:spMkLst>
            <pc:docMk/>
            <pc:sldMk cId="0" sldId="260"/>
            <ac:spMk id="11" creationId="{00000000-0000-0000-0000-000000000000}"/>
          </ac:spMkLst>
        </pc:spChg>
        <pc:spChg chg="mod">
          <ac:chgData name="Gregory Rice" userId="0b682130759fc2bb" providerId="LiveId" clId="{1F2BB5AF-728C-4201-B905-CD3AF1998466}" dt="2026-09-17T23:56:46.573" v="610" actId="14100"/>
          <ac:spMkLst>
            <pc:docMk/>
            <pc:sldMk cId="0" sldId="260"/>
            <ac:spMk id="12" creationId="{00000000-0000-0000-0000-000000000000}"/>
          </ac:spMkLst>
        </pc:spChg>
        <pc:spChg chg="mod">
          <ac:chgData name="Gregory Rice" userId="0b682130759fc2bb" providerId="LiveId" clId="{1F2BB5AF-728C-4201-B905-CD3AF1998466}" dt="2026-09-17T23:53:20.373" v="568" actId="255"/>
          <ac:spMkLst>
            <pc:docMk/>
            <pc:sldMk cId="0" sldId="260"/>
            <ac:spMk id="15" creationId="{00000000-0000-0000-0000-000000000000}"/>
          </ac:spMkLst>
        </pc:spChg>
        <pc:spChg chg="mod">
          <ac:chgData name="Gregory Rice" userId="0b682130759fc2bb" providerId="LiveId" clId="{1F2BB5AF-728C-4201-B905-CD3AF1998466}" dt="2026-09-17T23:56:16.902" v="602" actId="1582"/>
          <ac:spMkLst>
            <pc:docMk/>
            <pc:sldMk cId="0" sldId="260"/>
            <ac:spMk id="16" creationId="{00000000-0000-0000-0000-000000000000}"/>
          </ac:spMkLst>
        </pc:spChg>
        <pc:spChg chg="ord">
          <ac:chgData name="Gregory Rice" userId="0b682130759fc2bb" providerId="LiveId" clId="{1F2BB5AF-728C-4201-B905-CD3AF1998466}" dt="2026-09-17T23:55:26.704" v="592" actId="167"/>
          <ac:spMkLst>
            <pc:docMk/>
            <pc:sldMk cId="0" sldId="260"/>
            <ac:spMk id="17" creationId="{00000000-0000-0000-0000-000000000000}"/>
          </ac:spMkLst>
        </pc:spChg>
        <pc:spChg chg="mod">
          <ac:chgData name="Gregory Rice" userId="0b682130759fc2bb" providerId="LiveId" clId="{1F2BB5AF-728C-4201-B905-CD3AF1998466}" dt="2026-09-17T23:53:20.373" v="568" actId="255"/>
          <ac:spMkLst>
            <pc:docMk/>
            <pc:sldMk cId="0" sldId="260"/>
            <ac:spMk id="19" creationId="{00000000-0000-0000-0000-000000000000}"/>
          </ac:spMkLst>
        </pc:spChg>
        <pc:spChg chg="mod">
          <ac:chgData name="Gregory Rice" userId="0b682130759fc2bb" providerId="LiveId" clId="{1F2BB5AF-728C-4201-B905-CD3AF1998466}" dt="2026-09-17T23:53:20.373" v="568" actId="255"/>
          <ac:spMkLst>
            <pc:docMk/>
            <pc:sldMk cId="0" sldId="260"/>
            <ac:spMk id="23" creationId="{00000000-0000-0000-0000-000000000000}"/>
          </ac:spMkLst>
        </pc:spChg>
        <pc:spChg chg="mod">
          <ac:chgData name="Gregory Rice" userId="0b682130759fc2bb" providerId="LiveId" clId="{1F2BB5AF-728C-4201-B905-CD3AF1998466}" dt="2026-09-17T23:53:20.373" v="568" actId="255"/>
          <ac:spMkLst>
            <pc:docMk/>
            <pc:sldMk cId="0" sldId="260"/>
            <ac:spMk id="27" creationId="{00000000-0000-0000-0000-000000000000}"/>
          </ac:spMkLst>
        </pc:spChg>
        <pc:spChg chg="mod">
          <ac:chgData name="Gregory Rice" userId="0b682130759fc2bb" providerId="LiveId" clId="{1F2BB5AF-728C-4201-B905-CD3AF1998466}" dt="2026-09-17T23:56:16.902" v="602" actId="1582"/>
          <ac:spMkLst>
            <pc:docMk/>
            <pc:sldMk cId="0" sldId="260"/>
            <ac:spMk id="28" creationId="{00000000-0000-0000-0000-000000000000}"/>
          </ac:spMkLst>
        </pc:spChg>
        <pc:spChg chg="mod">
          <ac:chgData name="Gregory Rice" userId="0b682130759fc2bb" providerId="LiveId" clId="{1F2BB5AF-728C-4201-B905-CD3AF1998466}" dt="2026-09-17T23:53:41.282" v="582" actId="1036"/>
          <ac:spMkLst>
            <pc:docMk/>
            <pc:sldMk cId="0" sldId="260"/>
            <ac:spMk id="30" creationId="{00000000-0000-0000-0000-000000000000}"/>
          </ac:spMkLst>
        </pc:spChg>
        <pc:spChg chg="add mod">
          <ac:chgData name="Gregory Rice" userId="0b682130759fc2bb" providerId="LiveId" clId="{1F2BB5AF-728C-4201-B905-CD3AF1998466}" dt="2026-09-17T23:56:42.476" v="609" actId="1076"/>
          <ac:spMkLst>
            <pc:docMk/>
            <pc:sldMk cId="0" sldId="260"/>
            <ac:spMk id="35" creationId="{CB497123-073C-63CA-EB72-2D243DC69976}"/>
          </ac:spMkLst>
        </pc:spChg>
      </pc:sldChg>
      <pc:sldChg chg="modSp mod">
        <pc:chgData name="Gregory Rice" userId="0b682130759fc2bb" providerId="LiveId" clId="{1F2BB5AF-728C-4201-B905-CD3AF1998466}" dt="2026-09-20T22:54:22.728" v="948" actId="255"/>
        <pc:sldMkLst>
          <pc:docMk/>
          <pc:sldMk cId="0" sldId="261"/>
        </pc:sldMkLst>
        <pc:spChg chg="mod">
          <ac:chgData name="Gregory Rice" userId="0b682130759fc2bb" providerId="LiveId" clId="{1F2BB5AF-728C-4201-B905-CD3AF1998466}" dt="2026-09-17T23:57:08.992" v="611" actId="255"/>
          <ac:spMkLst>
            <pc:docMk/>
            <pc:sldMk cId="0" sldId="261"/>
            <ac:spMk id="7" creationId="{00000000-0000-0000-0000-000000000000}"/>
          </ac:spMkLst>
        </pc:spChg>
        <pc:spChg chg="mod">
          <ac:chgData name="Gregory Rice" userId="0b682130759fc2bb" providerId="LiveId" clId="{1F2BB5AF-728C-4201-B905-CD3AF1998466}" dt="2026-09-20T22:54:22.728" v="948" actId="255"/>
          <ac:spMkLst>
            <pc:docMk/>
            <pc:sldMk cId="0" sldId="261"/>
            <ac:spMk id="11" creationId="{00000000-0000-0000-0000-000000000000}"/>
          </ac:spMkLst>
        </pc:spChg>
        <pc:spChg chg="mod">
          <ac:chgData name="Gregory Rice" userId="0b682130759fc2bb" providerId="LiveId" clId="{1F2BB5AF-728C-4201-B905-CD3AF1998466}" dt="2026-09-20T22:54:22.728" v="948" actId="255"/>
          <ac:spMkLst>
            <pc:docMk/>
            <pc:sldMk cId="0" sldId="261"/>
            <ac:spMk id="15" creationId="{00000000-0000-0000-0000-000000000000}"/>
          </ac:spMkLst>
        </pc:spChg>
        <pc:spChg chg="mod">
          <ac:chgData name="Gregory Rice" userId="0b682130759fc2bb" providerId="LiveId" clId="{1F2BB5AF-728C-4201-B905-CD3AF1998466}" dt="2026-09-20T22:54:22.728" v="948" actId="255"/>
          <ac:spMkLst>
            <pc:docMk/>
            <pc:sldMk cId="0" sldId="261"/>
            <ac:spMk id="19" creationId="{00000000-0000-0000-0000-000000000000}"/>
          </ac:spMkLst>
        </pc:spChg>
      </pc:sldChg>
      <pc:sldChg chg="delSp mod">
        <pc:chgData name="Gregory Rice" userId="0b682130759fc2bb" providerId="LiveId" clId="{1F2BB5AF-728C-4201-B905-CD3AF1998466}" dt="2026-09-20T23:36:54.382" v="1325" actId="478"/>
        <pc:sldMkLst>
          <pc:docMk/>
          <pc:sldMk cId="0" sldId="262"/>
        </pc:sldMkLst>
      </pc:sldChg>
      <pc:sldChg chg="modSp mod">
        <pc:chgData name="Gregory Rice" userId="0b682130759fc2bb" providerId="LiveId" clId="{1F2BB5AF-728C-4201-B905-CD3AF1998466}" dt="2026-09-20T22:55:01.403" v="949" actId="255"/>
        <pc:sldMkLst>
          <pc:docMk/>
          <pc:sldMk cId="0" sldId="263"/>
        </pc:sldMkLst>
        <pc:spChg chg="mod">
          <ac:chgData name="Gregory Rice" userId="0b682130759fc2bb" providerId="LiveId" clId="{1F2BB5AF-728C-4201-B905-CD3AF1998466}" dt="2026-09-20T22:55:01.403" v="949" actId="255"/>
          <ac:spMkLst>
            <pc:docMk/>
            <pc:sldMk cId="0" sldId="263"/>
            <ac:spMk id="8" creationId="{00000000-0000-0000-0000-000000000000}"/>
          </ac:spMkLst>
        </pc:spChg>
        <pc:spChg chg="mod">
          <ac:chgData name="Gregory Rice" userId="0b682130759fc2bb" providerId="LiveId" clId="{1F2BB5AF-728C-4201-B905-CD3AF1998466}" dt="2026-09-20T22:55:01.403" v="949" actId="255"/>
          <ac:spMkLst>
            <pc:docMk/>
            <pc:sldMk cId="0" sldId="263"/>
            <ac:spMk id="12" creationId="{00000000-0000-0000-0000-000000000000}"/>
          </ac:spMkLst>
        </pc:spChg>
        <pc:spChg chg="mod">
          <ac:chgData name="Gregory Rice" userId="0b682130759fc2bb" providerId="LiveId" clId="{1F2BB5AF-728C-4201-B905-CD3AF1998466}" dt="2026-09-20T22:55:01.403" v="949" actId="255"/>
          <ac:spMkLst>
            <pc:docMk/>
            <pc:sldMk cId="0" sldId="263"/>
            <ac:spMk id="16" creationId="{00000000-0000-0000-0000-000000000000}"/>
          </ac:spMkLst>
        </pc:spChg>
      </pc:sldChg>
      <pc:sldChg chg="modSp mod">
        <pc:chgData name="Gregory Rice" userId="0b682130759fc2bb" providerId="LiveId" clId="{1F2BB5AF-728C-4201-B905-CD3AF1998466}" dt="2026-09-20T22:56:13.650" v="968" actId="1038"/>
        <pc:sldMkLst>
          <pc:docMk/>
          <pc:sldMk cId="0" sldId="264"/>
        </pc:sldMkLst>
        <pc:spChg chg="mod">
          <ac:chgData name="Gregory Rice" userId="0b682130759fc2bb" providerId="LiveId" clId="{1F2BB5AF-728C-4201-B905-CD3AF1998466}" dt="2026-09-20T22:55:57.039" v="951" actId="255"/>
          <ac:spMkLst>
            <pc:docMk/>
            <pc:sldMk cId="0" sldId="264"/>
            <ac:spMk id="6" creationId="{00000000-0000-0000-0000-000000000000}"/>
          </ac:spMkLst>
        </pc:spChg>
        <pc:spChg chg="mod">
          <ac:chgData name="Gregory Rice" userId="0b682130759fc2bb" providerId="LiveId" clId="{1F2BB5AF-728C-4201-B905-CD3AF1998466}" dt="2026-09-20T22:56:13.650" v="968" actId="1038"/>
          <ac:spMkLst>
            <pc:docMk/>
            <pc:sldMk cId="0" sldId="264"/>
            <ac:spMk id="7" creationId="{00000000-0000-0000-0000-000000000000}"/>
          </ac:spMkLst>
        </pc:spChg>
        <pc:spChg chg="mod">
          <ac:chgData name="Gregory Rice" userId="0b682130759fc2bb" providerId="LiveId" clId="{1F2BB5AF-728C-4201-B905-CD3AF1998466}" dt="2026-09-20T22:55:57.039" v="951" actId="255"/>
          <ac:spMkLst>
            <pc:docMk/>
            <pc:sldMk cId="0" sldId="264"/>
            <ac:spMk id="9" creationId="{00000000-0000-0000-0000-000000000000}"/>
          </ac:spMkLst>
        </pc:spChg>
        <pc:spChg chg="mod">
          <ac:chgData name="Gregory Rice" userId="0b682130759fc2bb" providerId="LiveId" clId="{1F2BB5AF-728C-4201-B905-CD3AF1998466}" dt="2026-09-20T22:56:13.650" v="968" actId="1038"/>
          <ac:spMkLst>
            <pc:docMk/>
            <pc:sldMk cId="0" sldId="264"/>
            <ac:spMk id="10" creationId="{00000000-0000-0000-0000-000000000000}"/>
          </ac:spMkLst>
        </pc:spChg>
        <pc:spChg chg="mod">
          <ac:chgData name="Gregory Rice" userId="0b682130759fc2bb" providerId="LiveId" clId="{1F2BB5AF-728C-4201-B905-CD3AF1998466}" dt="2026-09-20T22:55:57.039" v="951" actId="255"/>
          <ac:spMkLst>
            <pc:docMk/>
            <pc:sldMk cId="0" sldId="264"/>
            <ac:spMk id="12" creationId="{00000000-0000-0000-0000-000000000000}"/>
          </ac:spMkLst>
        </pc:spChg>
        <pc:spChg chg="mod">
          <ac:chgData name="Gregory Rice" userId="0b682130759fc2bb" providerId="LiveId" clId="{1F2BB5AF-728C-4201-B905-CD3AF1998466}" dt="2026-09-20T22:56:13.650" v="968" actId="1038"/>
          <ac:spMkLst>
            <pc:docMk/>
            <pc:sldMk cId="0" sldId="264"/>
            <ac:spMk id="13" creationId="{00000000-0000-0000-0000-000000000000}"/>
          </ac:spMkLst>
        </pc:spChg>
        <pc:spChg chg="mod">
          <ac:chgData name="Gregory Rice" userId="0b682130759fc2bb" providerId="LiveId" clId="{1F2BB5AF-728C-4201-B905-CD3AF1998466}" dt="2026-09-20T22:55:57.039" v="951" actId="255"/>
          <ac:spMkLst>
            <pc:docMk/>
            <pc:sldMk cId="0" sldId="264"/>
            <ac:spMk id="15" creationId="{00000000-0000-0000-0000-000000000000}"/>
          </ac:spMkLst>
        </pc:spChg>
        <pc:spChg chg="mod">
          <ac:chgData name="Gregory Rice" userId="0b682130759fc2bb" providerId="LiveId" clId="{1F2BB5AF-728C-4201-B905-CD3AF1998466}" dt="2026-09-20T22:56:13.650" v="968" actId="1038"/>
          <ac:spMkLst>
            <pc:docMk/>
            <pc:sldMk cId="0" sldId="264"/>
            <ac:spMk id="16" creationId="{00000000-0000-0000-0000-000000000000}"/>
          </ac:spMkLst>
        </pc:spChg>
        <pc:spChg chg="mod">
          <ac:chgData name="Gregory Rice" userId="0b682130759fc2bb" providerId="LiveId" clId="{1F2BB5AF-728C-4201-B905-CD3AF1998466}" dt="2026-09-20T22:55:57.039" v="951" actId="255"/>
          <ac:spMkLst>
            <pc:docMk/>
            <pc:sldMk cId="0" sldId="264"/>
            <ac:spMk id="18" creationId="{00000000-0000-0000-0000-000000000000}"/>
          </ac:spMkLst>
        </pc:spChg>
        <pc:spChg chg="mod">
          <ac:chgData name="Gregory Rice" userId="0b682130759fc2bb" providerId="LiveId" clId="{1F2BB5AF-728C-4201-B905-CD3AF1998466}" dt="2026-09-20T22:56:13.650" v="968" actId="1038"/>
          <ac:spMkLst>
            <pc:docMk/>
            <pc:sldMk cId="0" sldId="264"/>
            <ac:spMk id="19" creationId="{00000000-0000-0000-0000-000000000000}"/>
          </ac:spMkLst>
        </pc:spChg>
      </pc:sldChg>
      <pc:sldChg chg="modSp mod">
        <pc:chgData name="Gregory Rice" userId="0b682130759fc2bb" providerId="LiveId" clId="{1F2BB5AF-728C-4201-B905-CD3AF1998466}" dt="2026-09-20T22:57:03.496" v="970" actId="255"/>
        <pc:sldMkLst>
          <pc:docMk/>
          <pc:sldMk cId="0" sldId="265"/>
        </pc:sldMkLst>
        <pc:spChg chg="mod">
          <ac:chgData name="Gregory Rice" userId="0b682130759fc2bb" providerId="LiveId" clId="{1F2BB5AF-728C-4201-B905-CD3AF1998466}" dt="2026-09-20T22:57:03.496" v="970" actId="255"/>
          <ac:spMkLst>
            <pc:docMk/>
            <pc:sldMk cId="0" sldId="265"/>
            <ac:spMk id="7" creationId="{00000000-0000-0000-0000-000000000000}"/>
          </ac:spMkLst>
        </pc:spChg>
        <pc:spChg chg="mod">
          <ac:chgData name="Gregory Rice" userId="0b682130759fc2bb" providerId="LiveId" clId="{1F2BB5AF-728C-4201-B905-CD3AF1998466}" dt="2026-09-20T22:56:54.519" v="969" actId="255"/>
          <ac:spMkLst>
            <pc:docMk/>
            <pc:sldMk cId="0" sldId="265"/>
            <ac:spMk id="8" creationId="{00000000-0000-0000-0000-000000000000}"/>
          </ac:spMkLst>
        </pc:spChg>
        <pc:spChg chg="mod">
          <ac:chgData name="Gregory Rice" userId="0b682130759fc2bb" providerId="LiveId" clId="{1F2BB5AF-728C-4201-B905-CD3AF1998466}" dt="2026-09-20T22:57:03.496" v="970" actId="255"/>
          <ac:spMkLst>
            <pc:docMk/>
            <pc:sldMk cId="0" sldId="265"/>
            <ac:spMk id="11" creationId="{00000000-0000-0000-0000-000000000000}"/>
          </ac:spMkLst>
        </pc:spChg>
        <pc:spChg chg="mod">
          <ac:chgData name="Gregory Rice" userId="0b682130759fc2bb" providerId="LiveId" clId="{1F2BB5AF-728C-4201-B905-CD3AF1998466}" dt="2026-09-20T22:56:54.519" v="969" actId="255"/>
          <ac:spMkLst>
            <pc:docMk/>
            <pc:sldMk cId="0" sldId="265"/>
            <ac:spMk id="12" creationId="{00000000-0000-0000-0000-000000000000}"/>
          </ac:spMkLst>
        </pc:spChg>
        <pc:spChg chg="mod">
          <ac:chgData name="Gregory Rice" userId="0b682130759fc2bb" providerId="LiveId" clId="{1F2BB5AF-728C-4201-B905-CD3AF1998466}" dt="2026-09-20T22:57:03.496" v="970" actId="255"/>
          <ac:spMkLst>
            <pc:docMk/>
            <pc:sldMk cId="0" sldId="265"/>
            <ac:spMk id="15" creationId="{00000000-0000-0000-0000-000000000000}"/>
          </ac:spMkLst>
        </pc:spChg>
        <pc:spChg chg="mod">
          <ac:chgData name="Gregory Rice" userId="0b682130759fc2bb" providerId="LiveId" clId="{1F2BB5AF-728C-4201-B905-CD3AF1998466}" dt="2026-09-20T22:56:54.519" v="969" actId="255"/>
          <ac:spMkLst>
            <pc:docMk/>
            <pc:sldMk cId="0" sldId="265"/>
            <ac:spMk id="16" creationId="{00000000-0000-0000-0000-000000000000}"/>
          </ac:spMkLst>
        </pc:spChg>
        <pc:spChg chg="mod">
          <ac:chgData name="Gregory Rice" userId="0b682130759fc2bb" providerId="LiveId" clId="{1F2BB5AF-728C-4201-B905-CD3AF1998466}" dt="2026-09-20T22:57:03.496" v="970" actId="255"/>
          <ac:spMkLst>
            <pc:docMk/>
            <pc:sldMk cId="0" sldId="265"/>
            <ac:spMk id="19" creationId="{00000000-0000-0000-0000-000000000000}"/>
          </ac:spMkLst>
        </pc:spChg>
        <pc:spChg chg="mod">
          <ac:chgData name="Gregory Rice" userId="0b682130759fc2bb" providerId="LiveId" clId="{1F2BB5AF-728C-4201-B905-CD3AF1998466}" dt="2026-09-20T22:56:54.519" v="969" actId="255"/>
          <ac:spMkLst>
            <pc:docMk/>
            <pc:sldMk cId="0" sldId="265"/>
            <ac:spMk id="20" creationId="{00000000-0000-0000-0000-000000000000}"/>
          </ac:spMkLst>
        </pc:spChg>
        <pc:spChg chg="mod">
          <ac:chgData name="Gregory Rice" userId="0b682130759fc2bb" providerId="LiveId" clId="{1F2BB5AF-728C-4201-B905-CD3AF1998466}" dt="2026-09-20T22:57:03.496" v="970" actId="255"/>
          <ac:spMkLst>
            <pc:docMk/>
            <pc:sldMk cId="0" sldId="265"/>
            <ac:spMk id="23" creationId="{00000000-0000-0000-0000-000000000000}"/>
          </ac:spMkLst>
        </pc:spChg>
        <pc:spChg chg="mod">
          <ac:chgData name="Gregory Rice" userId="0b682130759fc2bb" providerId="LiveId" clId="{1F2BB5AF-728C-4201-B905-CD3AF1998466}" dt="2026-09-20T22:56:54.519" v="969" actId="255"/>
          <ac:spMkLst>
            <pc:docMk/>
            <pc:sldMk cId="0" sldId="265"/>
            <ac:spMk id="24" creationId="{00000000-0000-0000-0000-000000000000}"/>
          </ac:spMkLst>
        </pc:spChg>
        <pc:spChg chg="mod">
          <ac:chgData name="Gregory Rice" userId="0b682130759fc2bb" providerId="LiveId" clId="{1F2BB5AF-728C-4201-B905-CD3AF1998466}" dt="2026-09-20T22:57:03.496" v="970" actId="255"/>
          <ac:spMkLst>
            <pc:docMk/>
            <pc:sldMk cId="0" sldId="265"/>
            <ac:spMk id="27" creationId="{00000000-0000-0000-0000-000000000000}"/>
          </ac:spMkLst>
        </pc:spChg>
        <pc:spChg chg="mod">
          <ac:chgData name="Gregory Rice" userId="0b682130759fc2bb" providerId="LiveId" clId="{1F2BB5AF-728C-4201-B905-CD3AF1998466}" dt="2026-09-20T22:56:54.519" v="969" actId="255"/>
          <ac:spMkLst>
            <pc:docMk/>
            <pc:sldMk cId="0" sldId="265"/>
            <ac:spMk id="28" creationId="{00000000-0000-0000-0000-000000000000}"/>
          </ac:spMkLst>
        </pc:spChg>
      </pc:sldChg>
      <pc:sldChg chg="modSp mod">
        <pc:chgData name="Gregory Rice" userId="0b682130759fc2bb" providerId="LiveId" clId="{1F2BB5AF-728C-4201-B905-CD3AF1998466}" dt="2026-09-20T22:57:57.809" v="978" actId="14100"/>
        <pc:sldMkLst>
          <pc:docMk/>
          <pc:sldMk cId="0" sldId="266"/>
        </pc:sldMkLst>
        <pc:spChg chg="mod">
          <ac:chgData name="Gregory Rice" userId="0b682130759fc2bb" providerId="LiveId" clId="{1F2BB5AF-728C-4201-B905-CD3AF1998466}" dt="2026-09-20T22:57:50.153" v="975" actId="14100"/>
          <ac:spMkLst>
            <pc:docMk/>
            <pc:sldMk cId="0" sldId="266"/>
            <ac:spMk id="7" creationId="{00000000-0000-0000-0000-000000000000}"/>
          </ac:spMkLst>
        </pc:spChg>
        <pc:spChg chg="mod">
          <ac:chgData name="Gregory Rice" userId="0b682130759fc2bb" providerId="LiveId" clId="{1F2BB5AF-728C-4201-B905-CD3AF1998466}" dt="2026-09-20T22:57:55.620" v="977" actId="14100"/>
          <ac:spMkLst>
            <pc:docMk/>
            <pc:sldMk cId="0" sldId="266"/>
            <ac:spMk id="8" creationId="{00000000-0000-0000-0000-000000000000}"/>
          </ac:spMkLst>
        </pc:spChg>
        <pc:spChg chg="mod">
          <ac:chgData name="Gregory Rice" userId="0b682130759fc2bb" providerId="LiveId" clId="{1F2BB5AF-728C-4201-B905-CD3AF1998466}" dt="2026-09-20T22:57:57.809" v="978" actId="14100"/>
          <ac:spMkLst>
            <pc:docMk/>
            <pc:sldMk cId="0" sldId="266"/>
            <ac:spMk id="9" creationId="{00000000-0000-0000-0000-000000000000}"/>
          </ac:spMkLst>
        </pc:spChg>
      </pc:sldChg>
      <pc:sldChg chg="modSp mod">
        <pc:chgData name="Gregory Rice" userId="0b682130759fc2bb" providerId="LiveId" clId="{1F2BB5AF-728C-4201-B905-CD3AF1998466}" dt="2026-09-20T22:58:31.573" v="979" actId="255"/>
        <pc:sldMkLst>
          <pc:docMk/>
          <pc:sldMk cId="0" sldId="267"/>
        </pc:sldMkLst>
        <pc:spChg chg="mod">
          <ac:chgData name="Gregory Rice" userId="0b682130759fc2bb" providerId="LiveId" clId="{1F2BB5AF-728C-4201-B905-CD3AF1998466}" dt="2026-09-20T22:47:17.414" v="906" actId="255"/>
          <ac:spMkLst>
            <pc:docMk/>
            <pc:sldMk cId="0" sldId="267"/>
            <ac:spMk id="6" creationId="{00000000-0000-0000-0000-000000000000}"/>
          </ac:spMkLst>
        </pc:spChg>
        <pc:spChg chg="mod">
          <ac:chgData name="Gregory Rice" userId="0b682130759fc2bb" providerId="LiveId" clId="{1F2BB5AF-728C-4201-B905-CD3AF1998466}" dt="2026-09-20T22:48:00.827" v="907" actId="255"/>
          <ac:spMkLst>
            <pc:docMk/>
            <pc:sldMk cId="0" sldId="267"/>
            <ac:spMk id="7" creationId="{00000000-0000-0000-0000-000000000000}"/>
          </ac:spMkLst>
        </pc:spChg>
        <pc:spChg chg="mod">
          <ac:chgData name="Gregory Rice" userId="0b682130759fc2bb" providerId="LiveId" clId="{1F2BB5AF-728C-4201-B905-CD3AF1998466}" dt="2026-09-20T22:58:31.573" v="979" actId="255"/>
          <ac:spMkLst>
            <pc:docMk/>
            <pc:sldMk cId="0" sldId="267"/>
            <ac:spMk id="8" creationId="{00000000-0000-0000-0000-000000000000}"/>
          </ac:spMkLst>
        </pc:spChg>
        <pc:spChg chg="mod">
          <ac:chgData name="Gregory Rice" userId="0b682130759fc2bb" providerId="LiveId" clId="{1F2BB5AF-728C-4201-B905-CD3AF1998466}" dt="2026-09-20T22:47:17.414" v="906" actId="255"/>
          <ac:spMkLst>
            <pc:docMk/>
            <pc:sldMk cId="0" sldId="267"/>
            <ac:spMk id="10" creationId="{00000000-0000-0000-0000-000000000000}"/>
          </ac:spMkLst>
        </pc:spChg>
        <pc:spChg chg="mod">
          <ac:chgData name="Gregory Rice" userId="0b682130759fc2bb" providerId="LiveId" clId="{1F2BB5AF-728C-4201-B905-CD3AF1998466}" dt="2026-09-20T22:48:00.827" v="907" actId="255"/>
          <ac:spMkLst>
            <pc:docMk/>
            <pc:sldMk cId="0" sldId="267"/>
            <ac:spMk id="11" creationId="{00000000-0000-0000-0000-000000000000}"/>
          </ac:spMkLst>
        </pc:spChg>
        <pc:spChg chg="mod">
          <ac:chgData name="Gregory Rice" userId="0b682130759fc2bb" providerId="LiveId" clId="{1F2BB5AF-728C-4201-B905-CD3AF1998466}" dt="2026-09-20T22:58:31.573" v="979" actId="255"/>
          <ac:spMkLst>
            <pc:docMk/>
            <pc:sldMk cId="0" sldId="267"/>
            <ac:spMk id="12" creationId="{00000000-0000-0000-0000-000000000000}"/>
          </ac:spMkLst>
        </pc:spChg>
        <pc:spChg chg="mod">
          <ac:chgData name="Gregory Rice" userId="0b682130759fc2bb" providerId="LiveId" clId="{1F2BB5AF-728C-4201-B905-CD3AF1998466}" dt="2026-09-20T22:47:17.414" v="906" actId="255"/>
          <ac:spMkLst>
            <pc:docMk/>
            <pc:sldMk cId="0" sldId="267"/>
            <ac:spMk id="14" creationId="{00000000-0000-0000-0000-000000000000}"/>
          </ac:spMkLst>
        </pc:spChg>
        <pc:spChg chg="mod">
          <ac:chgData name="Gregory Rice" userId="0b682130759fc2bb" providerId="LiveId" clId="{1F2BB5AF-728C-4201-B905-CD3AF1998466}" dt="2026-09-20T22:48:00.827" v="907" actId="255"/>
          <ac:spMkLst>
            <pc:docMk/>
            <pc:sldMk cId="0" sldId="267"/>
            <ac:spMk id="15" creationId="{00000000-0000-0000-0000-000000000000}"/>
          </ac:spMkLst>
        </pc:spChg>
        <pc:spChg chg="mod">
          <ac:chgData name="Gregory Rice" userId="0b682130759fc2bb" providerId="LiveId" clId="{1F2BB5AF-728C-4201-B905-CD3AF1998466}" dt="2026-09-20T22:58:31.573" v="979" actId="255"/>
          <ac:spMkLst>
            <pc:docMk/>
            <pc:sldMk cId="0" sldId="267"/>
            <ac:spMk id="16" creationId="{00000000-0000-0000-0000-000000000000}"/>
          </ac:spMkLst>
        </pc:spChg>
        <pc:spChg chg="mod">
          <ac:chgData name="Gregory Rice" userId="0b682130759fc2bb" providerId="LiveId" clId="{1F2BB5AF-728C-4201-B905-CD3AF1998466}" dt="2026-09-20T22:47:17.414" v="906" actId="255"/>
          <ac:spMkLst>
            <pc:docMk/>
            <pc:sldMk cId="0" sldId="267"/>
            <ac:spMk id="18" creationId="{00000000-0000-0000-0000-000000000000}"/>
          </ac:spMkLst>
        </pc:spChg>
        <pc:spChg chg="mod">
          <ac:chgData name="Gregory Rice" userId="0b682130759fc2bb" providerId="LiveId" clId="{1F2BB5AF-728C-4201-B905-CD3AF1998466}" dt="2026-09-20T22:48:00.827" v="907" actId="255"/>
          <ac:spMkLst>
            <pc:docMk/>
            <pc:sldMk cId="0" sldId="267"/>
            <ac:spMk id="19" creationId="{00000000-0000-0000-0000-000000000000}"/>
          </ac:spMkLst>
        </pc:spChg>
        <pc:spChg chg="mod">
          <ac:chgData name="Gregory Rice" userId="0b682130759fc2bb" providerId="LiveId" clId="{1F2BB5AF-728C-4201-B905-CD3AF1998466}" dt="2026-09-20T22:58:31.573" v="979" actId="255"/>
          <ac:spMkLst>
            <pc:docMk/>
            <pc:sldMk cId="0" sldId="267"/>
            <ac:spMk id="20" creationId="{00000000-0000-0000-0000-000000000000}"/>
          </ac:spMkLst>
        </pc:spChg>
        <pc:spChg chg="mod">
          <ac:chgData name="Gregory Rice" userId="0b682130759fc2bb" providerId="LiveId" clId="{1F2BB5AF-728C-4201-B905-CD3AF1998466}" dt="2026-09-20T22:47:17.414" v="906" actId="255"/>
          <ac:spMkLst>
            <pc:docMk/>
            <pc:sldMk cId="0" sldId="267"/>
            <ac:spMk id="22" creationId="{00000000-0000-0000-0000-000000000000}"/>
          </ac:spMkLst>
        </pc:spChg>
        <pc:spChg chg="mod">
          <ac:chgData name="Gregory Rice" userId="0b682130759fc2bb" providerId="LiveId" clId="{1F2BB5AF-728C-4201-B905-CD3AF1998466}" dt="2026-09-20T22:48:00.827" v="907" actId="255"/>
          <ac:spMkLst>
            <pc:docMk/>
            <pc:sldMk cId="0" sldId="267"/>
            <ac:spMk id="23" creationId="{00000000-0000-0000-0000-000000000000}"/>
          </ac:spMkLst>
        </pc:spChg>
        <pc:spChg chg="mod">
          <ac:chgData name="Gregory Rice" userId="0b682130759fc2bb" providerId="LiveId" clId="{1F2BB5AF-728C-4201-B905-CD3AF1998466}" dt="2026-09-20T22:58:31.573" v="979" actId="255"/>
          <ac:spMkLst>
            <pc:docMk/>
            <pc:sldMk cId="0" sldId="267"/>
            <ac:spMk id="24" creationId="{00000000-0000-0000-0000-000000000000}"/>
          </ac:spMkLst>
        </pc:spChg>
        <pc:spChg chg="mod">
          <ac:chgData name="Gregory Rice" userId="0b682130759fc2bb" providerId="LiveId" clId="{1F2BB5AF-728C-4201-B905-CD3AF1998466}" dt="2026-09-20T22:47:17.414" v="906" actId="255"/>
          <ac:spMkLst>
            <pc:docMk/>
            <pc:sldMk cId="0" sldId="267"/>
            <ac:spMk id="26" creationId="{00000000-0000-0000-0000-000000000000}"/>
          </ac:spMkLst>
        </pc:spChg>
        <pc:spChg chg="mod">
          <ac:chgData name="Gregory Rice" userId="0b682130759fc2bb" providerId="LiveId" clId="{1F2BB5AF-728C-4201-B905-CD3AF1998466}" dt="2026-09-20T22:48:00.827" v="907" actId="255"/>
          <ac:spMkLst>
            <pc:docMk/>
            <pc:sldMk cId="0" sldId="267"/>
            <ac:spMk id="27" creationId="{00000000-0000-0000-0000-000000000000}"/>
          </ac:spMkLst>
        </pc:spChg>
        <pc:spChg chg="mod">
          <ac:chgData name="Gregory Rice" userId="0b682130759fc2bb" providerId="LiveId" clId="{1F2BB5AF-728C-4201-B905-CD3AF1998466}" dt="2026-09-20T22:58:31.573" v="979" actId="255"/>
          <ac:spMkLst>
            <pc:docMk/>
            <pc:sldMk cId="0" sldId="267"/>
            <ac:spMk id="28" creationId="{00000000-0000-0000-0000-000000000000}"/>
          </ac:spMkLst>
        </pc:spChg>
      </pc:sldChg>
      <pc:sldChg chg="modSp mod">
        <pc:chgData name="Gregory Rice" userId="0b682130759fc2bb" providerId="LiveId" clId="{1F2BB5AF-728C-4201-B905-CD3AF1998466}" dt="2026-09-20T22:49:23.889" v="912" actId="255"/>
        <pc:sldMkLst>
          <pc:docMk/>
          <pc:sldMk cId="0" sldId="268"/>
        </pc:sldMkLst>
        <pc:spChg chg="mod">
          <ac:chgData name="Gregory Rice" userId="0b682130759fc2bb" providerId="LiveId" clId="{1F2BB5AF-728C-4201-B905-CD3AF1998466}" dt="2026-09-20T22:48:45.860" v="909" actId="255"/>
          <ac:spMkLst>
            <pc:docMk/>
            <pc:sldMk cId="0" sldId="268"/>
            <ac:spMk id="8" creationId="{00000000-0000-0000-0000-000000000000}"/>
          </ac:spMkLst>
        </pc:spChg>
        <pc:spChg chg="mod">
          <ac:chgData name="Gregory Rice" userId="0b682130759fc2bb" providerId="LiveId" clId="{1F2BB5AF-728C-4201-B905-CD3AF1998466}" dt="2026-09-20T22:48:45.860" v="909" actId="255"/>
          <ac:spMkLst>
            <pc:docMk/>
            <pc:sldMk cId="0" sldId="268"/>
            <ac:spMk id="12" creationId="{00000000-0000-0000-0000-000000000000}"/>
          </ac:spMkLst>
        </pc:spChg>
        <pc:spChg chg="mod">
          <ac:chgData name="Gregory Rice" userId="0b682130759fc2bb" providerId="LiveId" clId="{1F2BB5AF-728C-4201-B905-CD3AF1998466}" dt="2026-09-20T22:48:45.860" v="909" actId="255"/>
          <ac:spMkLst>
            <pc:docMk/>
            <pc:sldMk cId="0" sldId="268"/>
            <ac:spMk id="16" creationId="{00000000-0000-0000-0000-000000000000}"/>
          </ac:spMkLst>
        </pc:spChg>
        <pc:spChg chg="mod">
          <ac:chgData name="Gregory Rice" userId="0b682130759fc2bb" providerId="LiveId" clId="{1F2BB5AF-728C-4201-B905-CD3AF1998466}" dt="2026-09-20T22:48:45.860" v="909" actId="255"/>
          <ac:spMkLst>
            <pc:docMk/>
            <pc:sldMk cId="0" sldId="268"/>
            <ac:spMk id="20" creationId="{00000000-0000-0000-0000-000000000000}"/>
          </ac:spMkLst>
        </pc:spChg>
        <pc:spChg chg="mod">
          <ac:chgData name="Gregory Rice" userId="0b682130759fc2bb" providerId="LiveId" clId="{1F2BB5AF-728C-4201-B905-CD3AF1998466}" dt="2026-09-20T22:49:23.889" v="912" actId="255"/>
          <ac:spMkLst>
            <pc:docMk/>
            <pc:sldMk cId="0" sldId="268"/>
            <ac:spMk id="21" creationId="{00000000-0000-0000-0000-000000000000}"/>
          </ac:spMkLst>
        </pc:spChg>
      </pc:sldChg>
      <pc:sldChg chg="modSp mod">
        <pc:chgData name="Gregory Rice" userId="0b682130759fc2bb" providerId="LiveId" clId="{1F2BB5AF-728C-4201-B905-CD3AF1998466}" dt="2026-09-20T22:59:25.488" v="980" actId="255"/>
        <pc:sldMkLst>
          <pc:docMk/>
          <pc:sldMk cId="0" sldId="269"/>
        </pc:sldMkLst>
        <pc:spChg chg="mod">
          <ac:chgData name="Gregory Rice" userId="0b682130759fc2bb" providerId="LiveId" clId="{1F2BB5AF-728C-4201-B905-CD3AF1998466}" dt="2026-09-20T22:49:57.711" v="913" actId="255"/>
          <ac:spMkLst>
            <pc:docMk/>
            <pc:sldMk cId="0" sldId="269"/>
            <ac:spMk id="9" creationId="{00000000-0000-0000-0000-000000000000}"/>
          </ac:spMkLst>
        </pc:spChg>
        <pc:spChg chg="mod">
          <ac:chgData name="Gregory Rice" userId="0b682130759fc2bb" providerId="LiveId" clId="{1F2BB5AF-728C-4201-B905-CD3AF1998466}" dt="2026-09-20T22:59:25.488" v="980" actId="255"/>
          <ac:spMkLst>
            <pc:docMk/>
            <pc:sldMk cId="0" sldId="269"/>
            <ac:spMk id="10" creationId="{00000000-0000-0000-0000-000000000000}"/>
          </ac:spMkLst>
        </pc:spChg>
        <pc:spChg chg="mod">
          <ac:chgData name="Gregory Rice" userId="0b682130759fc2bb" providerId="LiveId" clId="{1F2BB5AF-728C-4201-B905-CD3AF1998466}" dt="2026-09-20T22:59:25.488" v="980" actId="255"/>
          <ac:spMkLst>
            <pc:docMk/>
            <pc:sldMk cId="0" sldId="269"/>
            <ac:spMk id="11" creationId="{00000000-0000-0000-0000-000000000000}"/>
          </ac:spMkLst>
        </pc:spChg>
        <pc:spChg chg="mod">
          <ac:chgData name="Gregory Rice" userId="0b682130759fc2bb" providerId="LiveId" clId="{1F2BB5AF-728C-4201-B905-CD3AF1998466}" dt="2026-09-20T22:49:57.711" v="913" actId="255"/>
          <ac:spMkLst>
            <pc:docMk/>
            <pc:sldMk cId="0" sldId="269"/>
            <ac:spMk id="13" creationId="{00000000-0000-0000-0000-000000000000}"/>
          </ac:spMkLst>
        </pc:spChg>
        <pc:spChg chg="mod">
          <ac:chgData name="Gregory Rice" userId="0b682130759fc2bb" providerId="LiveId" clId="{1F2BB5AF-728C-4201-B905-CD3AF1998466}" dt="2026-09-20T22:59:25.488" v="980" actId="255"/>
          <ac:spMkLst>
            <pc:docMk/>
            <pc:sldMk cId="0" sldId="269"/>
            <ac:spMk id="14" creationId="{00000000-0000-0000-0000-000000000000}"/>
          </ac:spMkLst>
        </pc:spChg>
        <pc:spChg chg="mod">
          <ac:chgData name="Gregory Rice" userId="0b682130759fc2bb" providerId="LiveId" clId="{1F2BB5AF-728C-4201-B905-CD3AF1998466}" dt="2026-09-20T22:59:25.488" v="980" actId="255"/>
          <ac:spMkLst>
            <pc:docMk/>
            <pc:sldMk cId="0" sldId="269"/>
            <ac:spMk id="15" creationId="{00000000-0000-0000-0000-000000000000}"/>
          </ac:spMkLst>
        </pc:spChg>
        <pc:spChg chg="mod">
          <ac:chgData name="Gregory Rice" userId="0b682130759fc2bb" providerId="LiveId" clId="{1F2BB5AF-728C-4201-B905-CD3AF1998466}" dt="2026-09-20T22:49:57.711" v="913" actId="255"/>
          <ac:spMkLst>
            <pc:docMk/>
            <pc:sldMk cId="0" sldId="269"/>
            <ac:spMk id="17" creationId="{00000000-0000-0000-0000-000000000000}"/>
          </ac:spMkLst>
        </pc:spChg>
        <pc:spChg chg="mod">
          <ac:chgData name="Gregory Rice" userId="0b682130759fc2bb" providerId="LiveId" clId="{1F2BB5AF-728C-4201-B905-CD3AF1998466}" dt="2026-09-20T22:59:25.488" v="980" actId="255"/>
          <ac:spMkLst>
            <pc:docMk/>
            <pc:sldMk cId="0" sldId="269"/>
            <ac:spMk id="18" creationId="{00000000-0000-0000-0000-000000000000}"/>
          </ac:spMkLst>
        </pc:spChg>
        <pc:spChg chg="mod">
          <ac:chgData name="Gregory Rice" userId="0b682130759fc2bb" providerId="LiveId" clId="{1F2BB5AF-728C-4201-B905-CD3AF1998466}" dt="2026-09-20T22:59:25.488" v="980" actId="255"/>
          <ac:spMkLst>
            <pc:docMk/>
            <pc:sldMk cId="0" sldId="269"/>
            <ac:spMk id="19" creationId="{00000000-0000-0000-0000-000000000000}"/>
          </ac:spMkLst>
        </pc:spChg>
        <pc:spChg chg="mod">
          <ac:chgData name="Gregory Rice" userId="0b682130759fc2bb" providerId="LiveId" clId="{1F2BB5AF-728C-4201-B905-CD3AF1998466}" dt="2026-09-20T22:49:57.711" v="913" actId="255"/>
          <ac:spMkLst>
            <pc:docMk/>
            <pc:sldMk cId="0" sldId="269"/>
            <ac:spMk id="21" creationId="{00000000-0000-0000-0000-000000000000}"/>
          </ac:spMkLst>
        </pc:spChg>
        <pc:spChg chg="mod">
          <ac:chgData name="Gregory Rice" userId="0b682130759fc2bb" providerId="LiveId" clId="{1F2BB5AF-728C-4201-B905-CD3AF1998466}" dt="2026-09-20T22:59:25.488" v="980" actId="255"/>
          <ac:spMkLst>
            <pc:docMk/>
            <pc:sldMk cId="0" sldId="269"/>
            <ac:spMk id="22" creationId="{00000000-0000-0000-0000-000000000000}"/>
          </ac:spMkLst>
        </pc:spChg>
        <pc:spChg chg="mod">
          <ac:chgData name="Gregory Rice" userId="0b682130759fc2bb" providerId="LiveId" clId="{1F2BB5AF-728C-4201-B905-CD3AF1998466}" dt="2026-09-17T23:58:31.390" v="637" actId="255"/>
          <ac:spMkLst>
            <pc:docMk/>
            <pc:sldMk cId="0" sldId="269"/>
            <ac:spMk id="23" creationId="{00000000-0000-0000-0000-000000000000}"/>
          </ac:spMkLst>
        </pc:spChg>
        <pc:spChg chg="mod">
          <ac:chgData name="Gregory Rice" userId="0b682130759fc2bb" providerId="LiveId" clId="{1F2BB5AF-728C-4201-B905-CD3AF1998466}" dt="2026-09-20T22:49:57.711" v="913" actId="255"/>
          <ac:spMkLst>
            <pc:docMk/>
            <pc:sldMk cId="0" sldId="269"/>
            <ac:spMk id="25" creationId="{00000000-0000-0000-0000-000000000000}"/>
          </ac:spMkLst>
        </pc:spChg>
        <pc:spChg chg="mod">
          <ac:chgData name="Gregory Rice" userId="0b682130759fc2bb" providerId="LiveId" clId="{1F2BB5AF-728C-4201-B905-CD3AF1998466}" dt="2026-09-20T22:59:25.488" v="980" actId="255"/>
          <ac:spMkLst>
            <pc:docMk/>
            <pc:sldMk cId="0" sldId="269"/>
            <ac:spMk id="26" creationId="{00000000-0000-0000-0000-000000000000}"/>
          </ac:spMkLst>
        </pc:spChg>
        <pc:spChg chg="mod">
          <ac:chgData name="Gregory Rice" userId="0b682130759fc2bb" providerId="LiveId" clId="{1F2BB5AF-728C-4201-B905-CD3AF1998466}" dt="2026-09-20T22:59:25.488" v="980" actId="255"/>
          <ac:spMkLst>
            <pc:docMk/>
            <pc:sldMk cId="0" sldId="269"/>
            <ac:spMk id="27" creationId="{00000000-0000-0000-0000-000000000000}"/>
          </ac:spMkLst>
        </pc:spChg>
        <pc:spChg chg="mod">
          <ac:chgData name="Gregory Rice" userId="0b682130759fc2bb" providerId="LiveId" clId="{1F2BB5AF-728C-4201-B905-CD3AF1998466}" dt="2026-09-20T22:49:57.711" v="913" actId="255"/>
          <ac:spMkLst>
            <pc:docMk/>
            <pc:sldMk cId="0" sldId="269"/>
            <ac:spMk id="29" creationId="{00000000-0000-0000-0000-000000000000}"/>
          </ac:spMkLst>
        </pc:spChg>
        <pc:spChg chg="mod">
          <ac:chgData name="Gregory Rice" userId="0b682130759fc2bb" providerId="LiveId" clId="{1F2BB5AF-728C-4201-B905-CD3AF1998466}" dt="2026-09-20T22:59:25.488" v="980" actId="255"/>
          <ac:spMkLst>
            <pc:docMk/>
            <pc:sldMk cId="0" sldId="269"/>
            <ac:spMk id="30" creationId="{00000000-0000-0000-0000-000000000000}"/>
          </ac:spMkLst>
        </pc:spChg>
        <pc:spChg chg="mod">
          <ac:chgData name="Gregory Rice" userId="0b682130759fc2bb" providerId="LiveId" clId="{1F2BB5AF-728C-4201-B905-CD3AF1998466}" dt="2026-09-17T23:58:31.390" v="637" actId="255"/>
          <ac:spMkLst>
            <pc:docMk/>
            <pc:sldMk cId="0" sldId="269"/>
            <ac:spMk id="31" creationId="{00000000-0000-0000-0000-000000000000}"/>
          </ac:spMkLst>
        </pc:spChg>
      </pc:sldChg>
      <pc:sldChg chg="addSp delSp modSp mod">
        <pc:chgData name="Gregory Rice" userId="0b682130759fc2bb" providerId="LiveId" clId="{1F2BB5AF-728C-4201-B905-CD3AF1998466}" dt="2026-09-20T23:30:23.553" v="1271" actId="1076"/>
        <pc:sldMkLst>
          <pc:docMk/>
          <pc:sldMk cId="0" sldId="270"/>
        </pc:sldMkLst>
        <pc:spChg chg="mod">
          <ac:chgData name="Gregory Rice" userId="0b682130759fc2bb" providerId="LiveId" clId="{1F2BB5AF-728C-4201-B905-CD3AF1998466}" dt="2026-09-18T00:01:53.441" v="828" actId="1036"/>
          <ac:spMkLst>
            <pc:docMk/>
            <pc:sldMk cId="0" sldId="270"/>
            <ac:spMk id="5" creationId="{00000000-0000-0000-0000-000000000000}"/>
          </ac:spMkLst>
        </pc:spChg>
        <pc:spChg chg="mod">
          <ac:chgData name="Gregory Rice" userId="0b682130759fc2bb" providerId="LiveId" clId="{1F2BB5AF-728C-4201-B905-CD3AF1998466}" dt="2026-09-20T22:59:52.324" v="984" actId="1036"/>
          <ac:spMkLst>
            <pc:docMk/>
            <pc:sldMk cId="0" sldId="270"/>
            <ac:spMk id="6" creationId="{00000000-0000-0000-0000-000000000000}"/>
          </ac:spMkLst>
        </pc:spChg>
        <pc:spChg chg="mod">
          <ac:chgData name="Gregory Rice" userId="0b682130759fc2bb" providerId="LiveId" clId="{1F2BB5AF-728C-4201-B905-CD3AF1998466}" dt="2026-09-18T00:00:48.022" v="726" actId="1036"/>
          <ac:spMkLst>
            <pc:docMk/>
            <pc:sldMk cId="0" sldId="270"/>
            <ac:spMk id="7" creationId="{00000000-0000-0000-0000-000000000000}"/>
          </ac:spMkLst>
        </pc:spChg>
        <pc:spChg chg="mod">
          <ac:chgData name="Gregory Rice" userId="0b682130759fc2bb" providerId="LiveId" clId="{1F2BB5AF-728C-4201-B905-CD3AF1998466}" dt="2026-09-18T00:01:15.147" v="771" actId="1036"/>
          <ac:spMkLst>
            <pc:docMk/>
            <pc:sldMk cId="0" sldId="270"/>
            <ac:spMk id="8" creationId="{00000000-0000-0000-0000-000000000000}"/>
          </ac:spMkLst>
        </pc:spChg>
        <pc:spChg chg="mod ord">
          <ac:chgData name="Gregory Rice" userId="0b682130759fc2bb" providerId="LiveId" clId="{1F2BB5AF-728C-4201-B905-CD3AF1998466}" dt="2026-09-20T23:00:05.979" v="985" actId="255"/>
          <ac:spMkLst>
            <pc:docMk/>
            <pc:sldMk cId="0" sldId="270"/>
            <ac:spMk id="9" creationId="{00000000-0000-0000-0000-000000000000}"/>
          </ac:spMkLst>
        </pc:spChg>
        <pc:spChg chg="mod">
          <ac:chgData name="Gregory Rice" userId="0b682130759fc2bb" providerId="LiveId" clId="{1F2BB5AF-728C-4201-B905-CD3AF1998466}" dt="2026-09-18T00:00:48.022" v="726" actId="1036"/>
          <ac:spMkLst>
            <pc:docMk/>
            <pc:sldMk cId="0" sldId="270"/>
            <ac:spMk id="11" creationId="{00000000-0000-0000-0000-000000000000}"/>
          </ac:spMkLst>
        </pc:spChg>
        <pc:spChg chg="mod">
          <ac:chgData name="Gregory Rice" userId="0b682130759fc2bb" providerId="LiveId" clId="{1F2BB5AF-728C-4201-B905-CD3AF1998466}" dt="2026-09-18T00:01:15.147" v="771" actId="1036"/>
          <ac:spMkLst>
            <pc:docMk/>
            <pc:sldMk cId="0" sldId="270"/>
            <ac:spMk id="12" creationId="{00000000-0000-0000-0000-000000000000}"/>
          </ac:spMkLst>
        </pc:spChg>
        <pc:spChg chg="mod ord">
          <ac:chgData name="Gregory Rice" userId="0b682130759fc2bb" providerId="LiveId" clId="{1F2BB5AF-728C-4201-B905-CD3AF1998466}" dt="2026-09-20T23:00:05.979" v="985" actId="255"/>
          <ac:spMkLst>
            <pc:docMk/>
            <pc:sldMk cId="0" sldId="270"/>
            <ac:spMk id="13" creationId="{00000000-0000-0000-0000-000000000000}"/>
          </ac:spMkLst>
        </pc:spChg>
        <pc:spChg chg="mod">
          <ac:chgData name="Gregory Rice" userId="0b682130759fc2bb" providerId="LiveId" clId="{1F2BB5AF-728C-4201-B905-CD3AF1998466}" dt="2026-09-18T00:01:43.845" v="812" actId="1035"/>
          <ac:spMkLst>
            <pc:docMk/>
            <pc:sldMk cId="0" sldId="270"/>
            <ac:spMk id="15" creationId="{00000000-0000-0000-0000-000000000000}"/>
          </ac:spMkLst>
        </pc:spChg>
        <pc:spChg chg="mod">
          <ac:chgData name="Gregory Rice" userId="0b682130759fc2bb" providerId="LiveId" clId="{1F2BB5AF-728C-4201-B905-CD3AF1998466}" dt="2026-09-18T00:01:43.845" v="812" actId="1035"/>
          <ac:spMkLst>
            <pc:docMk/>
            <pc:sldMk cId="0" sldId="270"/>
            <ac:spMk id="16" creationId="{00000000-0000-0000-0000-000000000000}"/>
          </ac:spMkLst>
        </pc:spChg>
        <pc:spChg chg="mod ord">
          <ac:chgData name="Gregory Rice" userId="0b682130759fc2bb" providerId="LiveId" clId="{1F2BB5AF-728C-4201-B905-CD3AF1998466}" dt="2026-09-20T23:00:05.979" v="985" actId="255"/>
          <ac:spMkLst>
            <pc:docMk/>
            <pc:sldMk cId="0" sldId="270"/>
            <ac:spMk id="17" creationId="{00000000-0000-0000-0000-000000000000}"/>
          </ac:spMkLst>
        </pc:spChg>
        <pc:spChg chg="mod">
          <ac:chgData name="Gregory Rice" userId="0b682130759fc2bb" providerId="LiveId" clId="{1F2BB5AF-728C-4201-B905-CD3AF1998466}" dt="2026-09-18T00:01:43.845" v="812" actId="1035"/>
          <ac:spMkLst>
            <pc:docMk/>
            <pc:sldMk cId="0" sldId="270"/>
            <ac:spMk id="19" creationId="{00000000-0000-0000-0000-000000000000}"/>
          </ac:spMkLst>
        </pc:spChg>
        <pc:spChg chg="mod">
          <ac:chgData name="Gregory Rice" userId="0b682130759fc2bb" providerId="LiveId" clId="{1F2BB5AF-728C-4201-B905-CD3AF1998466}" dt="2026-09-18T00:01:43.845" v="812" actId="1035"/>
          <ac:spMkLst>
            <pc:docMk/>
            <pc:sldMk cId="0" sldId="270"/>
            <ac:spMk id="20" creationId="{00000000-0000-0000-0000-000000000000}"/>
          </ac:spMkLst>
        </pc:spChg>
        <pc:spChg chg="mod ord">
          <ac:chgData name="Gregory Rice" userId="0b682130759fc2bb" providerId="LiveId" clId="{1F2BB5AF-728C-4201-B905-CD3AF1998466}" dt="2026-09-20T23:00:05.979" v="985" actId="255"/>
          <ac:spMkLst>
            <pc:docMk/>
            <pc:sldMk cId="0" sldId="270"/>
            <ac:spMk id="21" creationId="{00000000-0000-0000-0000-000000000000}"/>
          </ac:spMkLst>
        </pc:spChg>
        <pc:spChg chg="mod">
          <ac:chgData name="Gregory Rice" userId="0b682130759fc2bb" providerId="LiveId" clId="{1F2BB5AF-728C-4201-B905-CD3AF1998466}" dt="2026-09-18T00:01:43.845" v="812" actId="1035"/>
          <ac:spMkLst>
            <pc:docMk/>
            <pc:sldMk cId="0" sldId="270"/>
            <ac:spMk id="22" creationId="{00000000-0000-0000-0000-000000000000}"/>
          </ac:spMkLst>
        </pc:spChg>
        <pc:spChg chg="mod ord">
          <ac:chgData name="Gregory Rice" userId="0b682130759fc2bb" providerId="LiveId" clId="{1F2BB5AF-728C-4201-B905-CD3AF1998466}" dt="2026-09-20T23:00:05.979" v="985" actId="255"/>
          <ac:spMkLst>
            <pc:docMk/>
            <pc:sldMk cId="0" sldId="270"/>
            <ac:spMk id="25" creationId="{00000000-0000-0000-0000-000000000000}"/>
          </ac:spMkLst>
        </pc:spChg>
        <pc:spChg chg="mod ord">
          <ac:chgData name="Gregory Rice" userId="0b682130759fc2bb" providerId="LiveId" clId="{1F2BB5AF-728C-4201-B905-CD3AF1998466}" dt="2026-09-20T23:00:05.979" v="985" actId="255"/>
          <ac:spMkLst>
            <pc:docMk/>
            <pc:sldMk cId="0" sldId="270"/>
            <ac:spMk id="29" creationId="{00000000-0000-0000-0000-000000000000}"/>
          </ac:spMkLst>
        </pc:spChg>
        <pc:spChg chg="mod">
          <ac:chgData name="Gregory Rice" userId="0b682130759fc2bb" providerId="LiveId" clId="{1F2BB5AF-728C-4201-B905-CD3AF1998466}" dt="2026-09-20T23:30:23.553" v="1271" actId="1076"/>
          <ac:spMkLst>
            <pc:docMk/>
            <pc:sldMk cId="0" sldId="270"/>
            <ac:spMk id="31" creationId="{00000000-0000-0000-0000-000000000000}"/>
          </ac:spMkLst>
        </pc:spChg>
      </pc:sldChg>
      <pc:sldChg chg="modSp mod">
        <pc:chgData name="Gregory Rice" userId="0b682130759fc2bb" providerId="LiveId" clId="{1F2BB5AF-728C-4201-B905-CD3AF1998466}" dt="2026-09-20T23:00:38.328" v="986" actId="255"/>
        <pc:sldMkLst>
          <pc:docMk/>
          <pc:sldMk cId="0" sldId="271"/>
        </pc:sldMkLst>
        <pc:spChg chg="mod">
          <ac:chgData name="Gregory Rice" userId="0b682130759fc2bb" providerId="LiveId" clId="{1F2BB5AF-728C-4201-B905-CD3AF1998466}" dt="2026-09-20T23:00:38.328" v="986" actId="255"/>
          <ac:spMkLst>
            <pc:docMk/>
            <pc:sldMk cId="0" sldId="271"/>
            <ac:spMk id="12" creationId="{00000000-0000-0000-0000-000000000000}"/>
          </ac:spMkLst>
        </pc:spChg>
        <pc:spChg chg="mod">
          <ac:chgData name="Gregory Rice" userId="0b682130759fc2bb" providerId="LiveId" clId="{1F2BB5AF-728C-4201-B905-CD3AF1998466}" dt="2026-09-20T23:00:38.328" v="986" actId="255"/>
          <ac:spMkLst>
            <pc:docMk/>
            <pc:sldMk cId="0" sldId="271"/>
            <ac:spMk id="14" creationId="{00000000-0000-0000-0000-000000000000}"/>
          </ac:spMkLst>
        </pc:spChg>
        <pc:spChg chg="mod">
          <ac:chgData name="Gregory Rice" userId="0b682130759fc2bb" providerId="LiveId" clId="{1F2BB5AF-728C-4201-B905-CD3AF1998466}" dt="2026-09-20T23:00:38.328" v="986" actId="255"/>
          <ac:spMkLst>
            <pc:docMk/>
            <pc:sldMk cId="0" sldId="271"/>
            <ac:spMk id="16" creationId="{00000000-0000-0000-0000-000000000000}"/>
          </ac:spMkLst>
        </pc:spChg>
        <pc:spChg chg="mod">
          <ac:chgData name="Gregory Rice" userId="0b682130759fc2bb" providerId="LiveId" clId="{1F2BB5AF-728C-4201-B905-CD3AF1998466}" dt="2026-09-20T23:00:38.328" v="986" actId="255"/>
          <ac:spMkLst>
            <pc:docMk/>
            <pc:sldMk cId="0" sldId="271"/>
            <ac:spMk id="22" creationId="{00000000-0000-0000-0000-000000000000}"/>
          </ac:spMkLst>
        </pc:spChg>
        <pc:spChg chg="mod">
          <ac:chgData name="Gregory Rice" userId="0b682130759fc2bb" providerId="LiveId" clId="{1F2BB5AF-728C-4201-B905-CD3AF1998466}" dt="2026-09-20T23:00:38.328" v="986" actId="255"/>
          <ac:spMkLst>
            <pc:docMk/>
            <pc:sldMk cId="0" sldId="271"/>
            <ac:spMk id="24" creationId="{00000000-0000-0000-0000-000000000000}"/>
          </ac:spMkLst>
        </pc:spChg>
        <pc:spChg chg="mod">
          <ac:chgData name="Gregory Rice" userId="0b682130759fc2bb" providerId="LiveId" clId="{1F2BB5AF-728C-4201-B905-CD3AF1998466}" dt="2026-09-20T23:00:38.328" v="986" actId="255"/>
          <ac:spMkLst>
            <pc:docMk/>
            <pc:sldMk cId="0" sldId="271"/>
            <ac:spMk id="26" creationId="{00000000-0000-0000-0000-000000000000}"/>
          </ac:spMkLst>
        </pc:spChg>
        <pc:spChg chg="mod">
          <ac:chgData name="Gregory Rice" userId="0b682130759fc2bb" providerId="LiveId" clId="{1F2BB5AF-728C-4201-B905-CD3AF1998466}" dt="2026-09-20T23:00:38.328" v="986" actId="255"/>
          <ac:spMkLst>
            <pc:docMk/>
            <pc:sldMk cId="0" sldId="271"/>
            <ac:spMk id="28" creationId="{00000000-0000-0000-0000-000000000000}"/>
          </ac:spMkLst>
        </pc:spChg>
        <pc:spChg chg="mod">
          <ac:chgData name="Gregory Rice" userId="0b682130759fc2bb" providerId="LiveId" clId="{1F2BB5AF-728C-4201-B905-CD3AF1998466}" dt="2026-09-20T23:00:38.328" v="986" actId="255"/>
          <ac:spMkLst>
            <pc:docMk/>
            <pc:sldMk cId="0" sldId="271"/>
            <ac:spMk id="30" creationId="{00000000-0000-0000-0000-000000000000}"/>
          </ac:spMkLst>
        </pc:spChg>
        <pc:spChg chg="mod">
          <ac:chgData name="Gregory Rice" userId="0b682130759fc2bb" providerId="LiveId" clId="{1F2BB5AF-728C-4201-B905-CD3AF1998466}" dt="2026-09-20T23:00:38.328" v="986" actId="255"/>
          <ac:spMkLst>
            <pc:docMk/>
            <pc:sldMk cId="0" sldId="271"/>
            <ac:spMk id="32" creationId="{00000000-0000-0000-0000-000000000000}"/>
          </ac:spMkLst>
        </pc:spChg>
        <pc:spChg chg="mod">
          <ac:chgData name="Gregory Rice" userId="0b682130759fc2bb" providerId="LiveId" clId="{1F2BB5AF-728C-4201-B905-CD3AF1998466}" dt="2026-09-20T23:00:38.328" v="986" actId="255"/>
          <ac:spMkLst>
            <pc:docMk/>
            <pc:sldMk cId="0" sldId="271"/>
            <ac:spMk id="34" creationId="{00000000-0000-0000-0000-000000000000}"/>
          </ac:spMkLst>
        </pc:spChg>
      </pc:sldChg>
      <pc:sldChg chg="delSp modSp mod">
        <pc:chgData name="Gregory Rice" userId="0b682130759fc2bb" providerId="LiveId" clId="{1F2BB5AF-728C-4201-B905-CD3AF1998466}" dt="2026-09-20T23:37:13.605" v="1326" actId="478"/>
        <pc:sldMkLst>
          <pc:docMk/>
          <pc:sldMk cId="0" sldId="272"/>
        </pc:sldMkLst>
      </pc:sldChg>
      <pc:sldChg chg="modSp mod">
        <pc:chgData name="Gregory Rice" userId="0b682130759fc2bb" providerId="LiveId" clId="{1F2BB5AF-728C-4201-B905-CD3AF1998466}" dt="2026-09-20T23:01:41.979" v="1014" actId="1037"/>
        <pc:sldMkLst>
          <pc:docMk/>
          <pc:sldMk cId="0" sldId="273"/>
        </pc:sldMkLst>
        <pc:spChg chg="mod">
          <ac:chgData name="Gregory Rice" userId="0b682130759fc2bb" providerId="LiveId" clId="{1F2BB5AF-728C-4201-B905-CD3AF1998466}" dt="2026-09-20T23:01:08.313" v="987" actId="255"/>
          <ac:spMkLst>
            <pc:docMk/>
            <pc:sldMk cId="0" sldId="273"/>
            <ac:spMk id="6" creationId="{00000000-0000-0000-0000-000000000000}"/>
          </ac:spMkLst>
        </pc:spChg>
        <pc:spChg chg="mod">
          <ac:chgData name="Gregory Rice" userId="0b682130759fc2bb" providerId="LiveId" clId="{1F2BB5AF-728C-4201-B905-CD3AF1998466}" dt="2026-09-20T23:01:41.979" v="1014" actId="1037"/>
          <ac:spMkLst>
            <pc:docMk/>
            <pc:sldMk cId="0" sldId="273"/>
            <ac:spMk id="7" creationId="{00000000-0000-0000-0000-000000000000}"/>
          </ac:spMkLst>
        </pc:spChg>
        <pc:spChg chg="mod">
          <ac:chgData name="Gregory Rice" userId="0b682130759fc2bb" providerId="LiveId" clId="{1F2BB5AF-728C-4201-B905-CD3AF1998466}" dt="2026-09-20T23:01:08.313" v="987" actId="255"/>
          <ac:spMkLst>
            <pc:docMk/>
            <pc:sldMk cId="0" sldId="273"/>
            <ac:spMk id="9" creationId="{00000000-0000-0000-0000-000000000000}"/>
          </ac:spMkLst>
        </pc:spChg>
        <pc:spChg chg="mod">
          <ac:chgData name="Gregory Rice" userId="0b682130759fc2bb" providerId="LiveId" clId="{1F2BB5AF-728C-4201-B905-CD3AF1998466}" dt="2026-09-20T23:01:17.046" v="988" actId="255"/>
          <ac:spMkLst>
            <pc:docMk/>
            <pc:sldMk cId="0" sldId="273"/>
            <ac:spMk id="10" creationId="{00000000-0000-0000-0000-000000000000}"/>
          </ac:spMkLst>
        </pc:spChg>
        <pc:spChg chg="mod">
          <ac:chgData name="Gregory Rice" userId="0b682130759fc2bb" providerId="LiveId" clId="{1F2BB5AF-728C-4201-B905-CD3AF1998466}" dt="2026-09-20T23:01:08.313" v="987" actId="255"/>
          <ac:spMkLst>
            <pc:docMk/>
            <pc:sldMk cId="0" sldId="273"/>
            <ac:spMk id="12" creationId="{00000000-0000-0000-0000-000000000000}"/>
          </ac:spMkLst>
        </pc:spChg>
        <pc:spChg chg="mod">
          <ac:chgData name="Gregory Rice" userId="0b682130759fc2bb" providerId="LiveId" clId="{1F2BB5AF-728C-4201-B905-CD3AF1998466}" dt="2026-09-20T23:01:17.046" v="988" actId="255"/>
          <ac:spMkLst>
            <pc:docMk/>
            <pc:sldMk cId="0" sldId="273"/>
            <ac:spMk id="13" creationId="{00000000-0000-0000-0000-000000000000}"/>
          </ac:spMkLst>
        </pc:spChg>
        <pc:spChg chg="mod">
          <ac:chgData name="Gregory Rice" userId="0b682130759fc2bb" providerId="LiveId" clId="{1F2BB5AF-728C-4201-B905-CD3AF1998466}" dt="2026-09-20T23:01:08.313" v="987" actId="255"/>
          <ac:spMkLst>
            <pc:docMk/>
            <pc:sldMk cId="0" sldId="273"/>
            <ac:spMk id="15" creationId="{00000000-0000-0000-0000-000000000000}"/>
          </ac:spMkLst>
        </pc:spChg>
        <pc:spChg chg="mod">
          <ac:chgData name="Gregory Rice" userId="0b682130759fc2bb" providerId="LiveId" clId="{1F2BB5AF-728C-4201-B905-CD3AF1998466}" dt="2026-09-20T23:01:17.046" v="988" actId="255"/>
          <ac:spMkLst>
            <pc:docMk/>
            <pc:sldMk cId="0" sldId="273"/>
            <ac:spMk id="16" creationId="{00000000-0000-0000-0000-000000000000}"/>
          </ac:spMkLst>
        </pc:spChg>
        <pc:spChg chg="mod">
          <ac:chgData name="Gregory Rice" userId="0b682130759fc2bb" providerId="LiveId" clId="{1F2BB5AF-728C-4201-B905-CD3AF1998466}" dt="2026-09-20T23:01:08.313" v="987" actId="255"/>
          <ac:spMkLst>
            <pc:docMk/>
            <pc:sldMk cId="0" sldId="273"/>
            <ac:spMk id="18" creationId="{00000000-0000-0000-0000-000000000000}"/>
          </ac:spMkLst>
        </pc:spChg>
        <pc:spChg chg="mod">
          <ac:chgData name="Gregory Rice" userId="0b682130759fc2bb" providerId="LiveId" clId="{1F2BB5AF-728C-4201-B905-CD3AF1998466}" dt="2026-09-20T23:01:32.576" v="1000" actId="1037"/>
          <ac:spMkLst>
            <pc:docMk/>
            <pc:sldMk cId="0" sldId="273"/>
            <ac:spMk id="19" creationId="{00000000-0000-0000-0000-000000000000}"/>
          </ac:spMkLst>
        </pc:spChg>
      </pc:sldChg>
      <pc:sldChg chg="modSp mod">
        <pc:chgData name="Gregory Rice" userId="0b682130759fc2bb" providerId="LiveId" clId="{1F2BB5AF-728C-4201-B905-CD3AF1998466}" dt="2026-09-20T23:01:55.248" v="1015" actId="255"/>
        <pc:sldMkLst>
          <pc:docMk/>
          <pc:sldMk cId="0" sldId="274"/>
        </pc:sldMkLst>
        <pc:spChg chg="mod">
          <ac:chgData name="Gregory Rice" userId="0b682130759fc2bb" providerId="LiveId" clId="{1F2BB5AF-728C-4201-B905-CD3AF1998466}" dt="2026-09-20T23:01:55.248" v="1015" actId="255"/>
          <ac:spMkLst>
            <pc:docMk/>
            <pc:sldMk cId="0" sldId="274"/>
            <ac:spMk id="12" creationId="{00000000-0000-0000-0000-000000000000}"/>
          </ac:spMkLst>
        </pc:spChg>
      </pc:sldChg>
      <pc:sldChg chg="modSp mod">
        <pc:chgData name="Gregory Rice" userId="0b682130759fc2bb" providerId="LiveId" clId="{1F2BB5AF-728C-4201-B905-CD3AF1998466}" dt="2026-09-20T23:02:50.287" v="1018" actId="14100"/>
        <pc:sldMkLst>
          <pc:docMk/>
          <pc:sldMk cId="0" sldId="275"/>
        </pc:sldMkLst>
        <pc:spChg chg="mod">
          <ac:chgData name="Gregory Rice" userId="0b682130759fc2bb" providerId="LiveId" clId="{1F2BB5AF-728C-4201-B905-CD3AF1998466}" dt="2026-09-20T23:02:29.349" v="1016" actId="255"/>
          <ac:spMkLst>
            <pc:docMk/>
            <pc:sldMk cId="0" sldId="275"/>
            <ac:spMk id="6" creationId="{00000000-0000-0000-0000-000000000000}"/>
          </ac:spMkLst>
        </pc:spChg>
        <pc:spChg chg="mod">
          <ac:chgData name="Gregory Rice" userId="0b682130759fc2bb" providerId="LiveId" clId="{1F2BB5AF-728C-4201-B905-CD3AF1998466}" dt="2026-09-20T23:02:29.349" v="1016" actId="255"/>
          <ac:spMkLst>
            <pc:docMk/>
            <pc:sldMk cId="0" sldId="275"/>
            <ac:spMk id="9" creationId="{00000000-0000-0000-0000-000000000000}"/>
          </ac:spMkLst>
        </pc:spChg>
        <pc:spChg chg="mod">
          <ac:chgData name="Gregory Rice" userId="0b682130759fc2bb" providerId="LiveId" clId="{1F2BB5AF-728C-4201-B905-CD3AF1998466}" dt="2026-09-20T23:02:29.349" v="1016" actId="255"/>
          <ac:spMkLst>
            <pc:docMk/>
            <pc:sldMk cId="0" sldId="275"/>
            <ac:spMk id="12" creationId="{00000000-0000-0000-0000-000000000000}"/>
          </ac:spMkLst>
        </pc:spChg>
        <pc:spChg chg="mod">
          <ac:chgData name="Gregory Rice" userId="0b682130759fc2bb" providerId="LiveId" clId="{1F2BB5AF-728C-4201-B905-CD3AF1998466}" dt="2026-09-20T23:02:29.349" v="1016" actId="255"/>
          <ac:spMkLst>
            <pc:docMk/>
            <pc:sldMk cId="0" sldId="275"/>
            <ac:spMk id="15" creationId="{00000000-0000-0000-0000-000000000000}"/>
          </ac:spMkLst>
        </pc:spChg>
        <pc:spChg chg="mod">
          <ac:chgData name="Gregory Rice" userId="0b682130759fc2bb" providerId="LiveId" clId="{1F2BB5AF-728C-4201-B905-CD3AF1998466}" dt="2026-09-20T23:02:29.349" v="1016" actId="255"/>
          <ac:spMkLst>
            <pc:docMk/>
            <pc:sldMk cId="0" sldId="275"/>
            <ac:spMk id="18" creationId="{00000000-0000-0000-0000-000000000000}"/>
          </ac:spMkLst>
        </pc:spChg>
        <pc:spChg chg="mod">
          <ac:chgData name="Gregory Rice" userId="0b682130759fc2bb" providerId="LiveId" clId="{1F2BB5AF-728C-4201-B905-CD3AF1998466}" dt="2026-09-20T23:02:29.349" v="1016" actId="255"/>
          <ac:spMkLst>
            <pc:docMk/>
            <pc:sldMk cId="0" sldId="275"/>
            <ac:spMk id="21" creationId="{00000000-0000-0000-0000-000000000000}"/>
          </ac:spMkLst>
        </pc:spChg>
        <pc:spChg chg="mod">
          <ac:chgData name="Gregory Rice" userId="0b682130759fc2bb" providerId="LiveId" clId="{1F2BB5AF-728C-4201-B905-CD3AF1998466}" dt="2026-09-20T23:02:29.349" v="1016" actId="255"/>
          <ac:spMkLst>
            <pc:docMk/>
            <pc:sldMk cId="0" sldId="275"/>
            <ac:spMk id="24" creationId="{00000000-0000-0000-0000-000000000000}"/>
          </ac:spMkLst>
        </pc:spChg>
        <pc:spChg chg="mod">
          <ac:chgData name="Gregory Rice" userId="0b682130759fc2bb" providerId="LiveId" clId="{1F2BB5AF-728C-4201-B905-CD3AF1998466}" dt="2026-09-20T23:02:29.349" v="1016" actId="255"/>
          <ac:spMkLst>
            <pc:docMk/>
            <pc:sldMk cId="0" sldId="275"/>
            <ac:spMk id="27" creationId="{00000000-0000-0000-0000-000000000000}"/>
          </ac:spMkLst>
        </pc:spChg>
        <pc:spChg chg="mod">
          <ac:chgData name="Gregory Rice" userId="0b682130759fc2bb" providerId="LiveId" clId="{1F2BB5AF-728C-4201-B905-CD3AF1998466}" dt="2026-09-17T23:59:30.392" v="688" actId="27636"/>
          <ac:spMkLst>
            <pc:docMk/>
            <pc:sldMk cId="0" sldId="275"/>
            <ac:spMk id="28" creationId="{00000000-0000-0000-0000-000000000000}"/>
          </ac:spMkLst>
        </pc:spChg>
        <pc:spChg chg="mod">
          <ac:chgData name="Gregory Rice" userId="0b682130759fc2bb" providerId="LiveId" clId="{1F2BB5AF-728C-4201-B905-CD3AF1998466}" dt="2026-09-20T23:02:50.287" v="1018" actId="14100"/>
          <ac:spMkLst>
            <pc:docMk/>
            <pc:sldMk cId="0" sldId="275"/>
            <ac:spMk id="29" creationId="{00000000-0000-0000-0000-000000000000}"/>
          </ac:spMkLst>
        </pc:spChg>
      </pc:sldChg>
      <pc:sldChg chg="modSp mod">
        <pc:chgData name="Gregory Rice" userId="0b682130759fc2bb" providerId="LiveId" clId="{1F2BB5AF-728C-4201-B905-CD3AF1998466}" dt="2026-09-20T23:03:26.217" v="1019" actId="255"/>
        <pc:sldMkLst>
          <pc:docMk/>
          <pc:sldMk cId="0" sldId="276"/>
        </pc:sldMkLst>
        <pc:spChg chg="mod">
          <ac:chgData name="Gregory Rice" userId="0b682130759fc2bb" providerId="LiveId" clId="{1F2BB5AF-728C-4201-B905-CD3AF1998466}" dt="2026-09-17T23:38:30.963" v="165" actId="1036"/>
          <ac:spMkLst>
            <pc:docMk/>
            <pc:sldMk cId="0" sldId="276"/>
            <ac:spMk id="6" creationId="{00000000-0000-0000-0000-000000000000}"/>
          </ac:spMkLst>
        </pc:spChg>
        <pc:spChg chg="mod">
          <ac:chgData name="Gregory Rice" userId="0b682130759fc2bb" providerId="LiveId" clId="{1F2BB5AF-728C-4201-B905-CD3AF1998466}" dt="2026-09-17T23:38:30.963" v="165" actId="1036"/>
          <ac:spMkLst>
            <pc:docMk/>
            <pc:sldMk cId="0" sldId="276"/>
            <ac:spMk id="7" creationId="{00000000-0000-0000-0000-000000000000}"/>
          </ac:spMkLst>
        </pc:spChg>
        <pc:spChg chg="mod">
          <ac:chgData name="Gregory Rice" userId="0b682130759fc2bb" providerId="LiveId" clId="{1F2BB5AF-728C-4201-B905-CD3AF1998466}" dt="2026-09-17T23:38:30.963" v="165" actId="1036"/>
          <ac:spMkLst>
            <pc:docMk/>
            <pc:sldMk cId="0" sldId="276"/>
            <ac:spMk id="8" creationId="{00000000-0000-0000-0000-000000000000}"/>
          </ac:spMkLst>
        </pc:spChg>
        <pc:spChg chg="mod">
          <ac:chgData name="Gregory Rice" userId="0b682130759fc2bb" providerId="LiveId" clId="{1F2BB5AF-728C-4201-B905-CD3AF1998466}" dt="2026-09-17T23:38:30.963" v="165" actId="1036"/>
          <ac:spMkLst>
            <pc:docMk/>
            <pc:sldMk cId="0" sldId="276"/>
            <ac:spMk id="9" creationId="{00000000-0000-0000-0000-000000000000}"/>
          </ac:spMkLst>
        </pc:spChg>
        <pc:spChg chg="mod">
          <ac:chgData name="Gregory Rice" userId="0b682130759fc2bb" providerId="LiveId" clId="{1F2BB5AF-728C-4201-B905-CD3AF1998466}" dt="2026-09-17T23:38:30.963" v="165" actId="1036"/>
          <ac:spMkLst>
            <pc:docMk/>
            <pc:sldMk cId="0" sldId="276"/>
            <ac:spMk id="10" creationId="{00000000-0000-0000-0000-000000000000}"/>
          </ac:spMkLst>
        </pc:spChg>
        <pc:spChg chg="mod">
          <ac:chgData name="Gregory Rice" userId="0b682130759fc2bb" providerId="LiveId" clId="{1F2BB5AF-728C-4201-B905-CD3AF1998466}" dt="2026-09-17T23:38:46.038" v="210" actId="1038"/>
          <ac:spMkLst>
            <pc:docMk/>
            <pc:sldMk cId="0" sldId="276"/>
            <ac:spMk id="11" creationId="{00000000-0000-0000-0000-000000000000}"/>
          </ac:spMkLst>
        </pc:spChg>
        <pc:spChg chg="mod">
          <ac:chgData name="Gregory Rice" userId="0b682130759fc2bb" providerId="LiveId" clId="{1F2BB5AF-728C-4201-B905-CD3AF1998466}" dt="2026-09-17T23:38:46.038" v="210" actId="1038"/>
          <ac:spMkLst>
            <pc:docMk/>
            <pc:sldMk cId="0" sldId="276"/>
            <ac:spMk id="12" creationId="{00000000-0000-0000-0000-000000000000}"/>
          </ac:spMkLst>
        </pc:spChg>
        <pc:spChg chg="mod">
          <ac:chgData name="Gregory Rice" userId="0b682130759fc2bb" providerId="LiveId" clId="{1F2BB5AF-728C-4201-B905-CD3AF1998466}" dt="2026-09-17T23:38:46.038" v="210" actId="1038"/>
          <ac:spMkLst>
            <pc:docMk/>
            <pc:sldMk cId="0" sldId="276"/>
            <ac:spMk id="13" creationId="{00000000-0000-0000-0000-000000000000}"/>
          </ac:spMkLst>
        </pc:spChg>
        <pc:spChg chg="mod">
          <ac:chgData name="Gregory Rice" userId="0b682130759fc2bb" providerId="LiveId" clId="{1F2BB5AF-728C-4201-B905-CD3AF1998466}" dt="2026-09-20T23:03:26.217" v="1019" actId="255"/>
          <ac:spMkLst>
            <pc:docMk/>
            <pc:sldMk cId="0" sldId="276"/>
            <ac:spMk id="15" creationId="{00000000-0000-0000-0000-000000000000}"/>
          </ac:spMkLst>
        </pc:spChg>
        <pc:spChg chg="mod">
          <ac:chgData name="Gregory Rice" userId="0b682130759fc2bb" providerId="LiveId" clId="{1F2BB5AF-728C-4201-B905-CD3AF1998466}" dt="2026-09-20T23:03:26.217" v="1019" actId="255"/>
          <ac:spMkLst>
            <pc:docMk/>
            <pc:sldMk cId="0" sldId="276"/>
            <ac:spMk id="16" creationId="{00000000-0000-0000-0000-000000000000}"/>
          </ac:spMkLst>
        </pc:spChg>
        <pc:spChg chg="mod">
          <ac:chgData name="Gregory Rice" userId="0b682130759fc2bb" providerId="LiveId" clId="{1F2BB5AF-728C-4201-B905-CD3AF1998466}" dt="2026-09-20T23:03:26.217" v="1019" actId="255"/>
          <ac:spMkLst>
            <pc:docMk/>
            <pc:sldMk cId="0" sldId="276"/>
            <ac:spMk id="18" creationId="{00000000-0000-0000-0000-000000000000}"/>
          </ac:spMkLst>
        </pc:spChg>
        <pc:spChg chg="mod">
          <ac:chgData name="Gregory Rice" userId="0b682130759fc2bb" providerId="LiveId" clId="{1F2BB5AF-728C-4201-B905-CD3AF1998466}" dt="2026-09-20T23:03:26.217" v="1019" actId="255"/>
          <ac:spMkLst>
            <pc:docMk/>
            <pc:sldMk cId="0" sldId="276"/>
            <ac:spMk id="21" creationId="{00000000-0000-0000-0000-000000000000}"/>
          </ac:spMkLst>
        </pc:spChg>
        <pc:spChg chg="mod">
          <ac:chgData name="Gregory Rice" userId="0b682130759fc2bb" providerId="LiveId" clId="{1F2BB5AF-728C-4201-B905-CD3AF1998466}" dt="2026-09-20T23:03:26.217" v="1019" actId="255"/>
          <ac:spMkLst>
            <pc:docMk/>
            <pc:sldMk cId="0" sldId="276"/>
            <ac:spMk id="22" creationId="{00000000-0000-0000-0000-000000000000}"/>
          </ac:spMkLst>
        </pc:spChg>
        <pc:spChg chg="mod">
          <ac:chgData name="Gregory Rice" userId="0b682130759fc2bb" providerId="LiveId" clId="{1F2BB5AF-728C-4201-B905-CD3AF1998466}" dt="2026-09-20T23:03:26.217" v="1019" actId="255"/>
          <ac:spMkLst>
            <pc:docMk/>
            <pc:sldMk cId="0" sldId="276"/>
            <ac:spMk id="24" creationId="{00000000-0000-0000-0000-000000000000}"/>
          </ac:spMkLst>
        </pc:spChg>
        <pc:spChg chg="mod">
          <ac:chgData name="Gregory Rice" userId="0b682130759fc2bb" providerId="LiveId" clId="{1F2BB5AF-728C-4201-B905-CD3AF1998466}" dt="2026-09-17T23:38:09.494" v="128" actId="1036"/>
          <ac:spMkLst>
            <pc:docMk/>
            <pc:sldMk cId="0" sldId="276"/>
            <ac:spMk id="25" creationId="{00000000-0000-0000-0000-000000000000}"/>
          </ac:spMkLst>
        </pc:spChg>
        <pc:spChg chg="mod">
          <ac:chgData name="Gregory Rice" userId="0b682130759fc2bb" providerId="LiveId" clId="{1F2BB5AF-728C-4201-B905-CD3AF1998466}" dt="2026-09-20T23:03:26.217" v="1019" actId="255"/>
          <ac:spMkLst>
            <pc:docMk/>
            <pc:sldMk cId="0" sldId="276"/>
            <ac:spMk id="27" creationId="{00000000-0000-0000-0000-000000000000}"/>
          </ac:spMkLst>
        </pc:spChg>
        <pc:spChg chg="mod">
          <ac:chgData name="Gregory Rice" userId="0b682130759fc2bb" providerId="LiveId" clId="{1F2BB5AF-728C-4201-B905-CD3AF1998466}" dt="2026-09-20T23:03:26.217" v="1019" actId="255"/>
          <ac:spMkLst>
            <pc:docMk/>
            <pc:sldMk cId="0" sldId="276"/>
            <ac:spMk id="28" creationId="{00000000-0000-0000-0000-000000000000}"/>
          </ac:spMkLst>
        </pc:spChg>
        <pc:spChg chg="mod">
          <ac:chgData name="Gregory Rice" userId="0b682130759fc2bb" providerId="LiveId" clId="{1F2BB5AF-728C-4201-B905-CD3AF1998466}" dt="2026-09-20T23:03:26.217" v="1019" actId="255"/>
          <ac:spMkLst>
            <pc:docMk/>
            <pc:sldMk cId="0" sldId="276"/>
            <ac:spMk id="30" creationId="{00000000-0000-0000-0000-000000000000}"/>
          </ac:spMkLst>
        </pc:spChg>
        <pc:spChg chg="mod">
          <ac:chgData name="Gregory Rice" userId="0b682130759fc2bb" providerId="LiveId" clId="{1F2BB5AF-728C-4201-B905-CD3AF1998466}" dt="2026-09-17T23:38:09.494" v="128" actId="1036"/>
          <ac:spMkLst>
            <pc:docMk/>
            <pc:sldMk cId="0" sldId="276"/>
            <ac:spMk id="31" creationId="{00000000-0000-0000-0000-000000000000}"/>
          </ac:spMkLst>
        </pc:spChg>
        <pc:spChg chg="mod">
          <ac:chgData name="Gregory Rice" userId="0b682130759fc2bb" providerId="LiveId" clId="{1F2BB5AF-728C-4201-B905-CD3AF1998466}" dt="2026-09-17T23:38:09.494" v="128" actId="1036"/>
          <ac:spMkLst>
            <pc:docMk/>
            <pc:sldMk cId="0" sldId="276"/>
            <ac:spMk id="33" creationId="{00000000-0000-0000-0000-000000000000}"/>
          </ac:spMkLst>
        </pc:spChg>
        <pc:spChg chg="mod">
          <ac:chgData name="Gregory Rice" userId="0b682130759fc2bb" providerId="LiveId" clId="{1F2BB5AF-728C-4201-B905-CD3AF1998466}" dt="2026-09-17T23:38:09.494" v="128" actId="1036"/>
          <ac:spMkLst>
            <pc:docMk/>
            <pc:sldMk cId="0" sldId="276"/>
            <ac:spMk id="37" creationId="{00000000-0000-0000-0000-000000000000}"/>
          </ac:spMkLst>
        </pc:spChg>
        <pc:spChg chg="mod">
          <ac:chgData name="Gregory Rice" userId="0b682130759fc2bb" providerId="LiveId" clId="{1F2BB5AF-728C-4201-B905-CD3AF1998466}" dt="2026-09-20T23:03:26.217" v="1019" actId="255"/>
          <ac:spMkLst>
            <pc:docMk/>
            <pc:sldMk cId="0" sldId="276"/>
            <ac:spMk id="39" creationId="{00000000-0000-0000-0000-000000000000}"/>
          </ac:spMkLst>
        </pc:spChg>
        <pc:spChg chg="mod">
          <ac:chgData name="Gregory Rice" userId="0b682130759fc2bb" providerId="LiveId" clId="{1F2BB5AF-728C-4201-B905-CD3AF1998466}" dt="2026-09-17T23:38:09.494" v="128" actId="1036"/>
          <ac:spMkLst>
            <pc:docMk/>
            <pc:sldMk cId="0" sldId="276"/>
            <ac:spMk id="40" creationId="{00000000-0000-0000-0000-000000000000}"/>
          </ac:spMkLst>
        </pc:spChg>
      </pc:sldChg>
      <pc:sldChg chg="modSp mod">
        <pc:chgData name="Gregory Rice" userId="0b682130759fc2bb" providerId="LiveId" clId="{1F2BB5AF-728C-4201-B905-CD3AF1998466}" dt="2026-09-20T23:04:28.476" v="1027" actId="255"/>
        <pc:sldMkLst>
          <pc:docMk/>
          <pc:sldMk cId="0" sldId="277"/>
        </pc:sldMkLst>
        <pc:spChg chg="mod">
          <ac:chgData name="Gregory Rice" userId="0b682130759fc2bb" providerId="LiveId" clId="{1F2BB5AF-728C-4201-B905-CD3AF1998466}" dt="2026-09-20T23:04:01.476" v="1021" actId="255"/>
          <ac:spMkLst>
            <pc:docMk/>
            <pc:sldMk cId="0" sldId="277"/>
            <ac:spMk id="2" creationId="{00000000-0000-0000-0000-000000000000}"/>
          </ac:spMkLst>
        </pc:spChg>
        <pc:spChg chg="mod">
          <ac:chgData name="Gregory Rice" userId="0b682130759fc2bb" providerId="LiveId" clId="{1F2BB5AF-728C-4201-B905-CD3AF1998466}" dt="2026-09-20T23:03:51.791" v="1020" actId="255"/>
          <ac:spMkLst>
            <pc:docMk/>
            <pc:sldMk cId="0" sldId="277"/>
            <ac:spMk id="7" creationId="{00000000-0000-0000-0000-000000000000}"/>
          </ac:spMkLst>
        </pc:spChg>
        <pc:spChg chg="mod">
          <ac:chgData name="Gregory Rice" userId="0b682130759fc2bb" providerId="LiveId" clId="{1F2BB5AF-728C-4201-B905-CD3AF1998466}" dt="2026-09-20T23:03:51.791" v="1020" actId="255"/>
          <ac:spMkLst>
            <pc:docMk/>
            <pc:sldMk cId="0" sldId="277"/>
            <ac:spMk id="9" creationId="{00000000-0000-0000-0000-000000000000}"/>
          </ac:spMkLst>
        </pc:spChg>
        <pc:spChg chg="mod">
          <ac:chgData name="Gregory Rice" userId="0b682130759fc2bb" providerId="LiveId" clId="{1F2BB5AF-728C-4201-B905-CD3AF1998466}" dt="2026-09-20T23:03:51.791" v="1020" actId="255"/>
          <ac:spMkLst>
            <pc:docMk/>
            <pc:sldMk cId="0" sldId="277"/>
            <ac:spMk id="11" creationId="{00000000-0000-0000-0000-000000000000}"/>
          </ac:spMkLst>
        </pc:spChg>
        <pc:spChg chg="mod">
          <ac:chgData name="Gregory Rice" userId="0b682130759fc2bb" providerId="LiveId" clId="{1F2BB5AF-728C-4201-B905-CD3AF1998466}" dt="2026-09-20T23:03:51.791" v="1020" actId="255"/>
          <ac:spMkLst>
            <pc:docMk/>
            <pc:sldMk cId="0" sldId="277"/>
            <ac:spMk id="14" creationId="{00000000-0000-0000-0000-000000000000}"/>
          </ac:spMkLst>
        </pc:spChg>
        <pc:spChg chg="mod">
          <ac:chgData name="Gregory Rice" userId="0b682130759fc2bb" providerId="LiveId" clId="{1F2BB5AF-728C-4201-B905-CD3AF1998466}" dt="2026-09-20T23:03:51.791" v="1020" actId="255"/>
          <ac:spMkLst>
            <pc:docMk/>
            <pc:sldMk cId="0" sldId="277"/>
            <ac:spMk id="16" creationId="{00000000-0000-0000-0000-000000000000}"/>
          </ac:spMkLst>
        </pc:spChg>
        <pc:spChg chg="mod">
          <ac:chgData name="Gregory Rice" userId="0b682130759fc2bb" providerId="LiveId" clId="{1F2BB5AF-728C-4201-B905-CD3AF1998466}" dt="2026-09-20T23:03:51.791" v="1020" actId="255"/>
          <ac:spMkLst>
            <pc:docMk/>
            <pc:sldMk cId="0" sldId="277"/>
            <ac:spMk id="18" creationId="{00000000-0000-0000-0000-000000000000}"/>
          </ac:spMkLst>
        </pc:spChg>
        <pc:spChg chg="mod">
          <ac:chgData name="Gregory Rice" userId="0b682130759fc2bb" providerId="LiveId" clId="{1F2BB5AF-728C-4201-B905-CD3AF1998466}" dt="2026-09-20T23:03:51.791" v="1020" actId="255"/>
          <ac:spMkLst>
            <pc:docMk/>
            <pc:sldMk cId="0" sldId="277"/>
            <ac:spMk id="20" creationId="{00000000-0000-0000-0000-000000000000}"/>
          </ac:spMkLst>
        </pc:spChg>
        <pc:spChg chg="mod">
          <ac:chgData name="Gregory Rice" userId="0b682130759fc2bb" providerId="LiveId" clId="{1F2BB5AF-728C-4201-B905-CD3AF1998466}" dt="2026-09-20T23:04:28.476" v="1027" actId="255"/>
          <ac:spMkLst>
            <pc:docMk/>
            <pc:sldMk cId="0" sldId="277"/>
            <ac:spMk id="22" creationId="{00000000-0000-0000-0000-000000000000}"/>
          </ac:spMkLst>
        </pc:spChg>
      </pc:sldChg>
      <pc:sldChg chg="modSp mod">
        <pc:chgData name="Gregory Rice" userId="0b682130759fc2bb" providerId="LiveId" clId="{1F2BB5AF-728C-4201-B905-CD3AF1998466}" dt="2026-09-20T23:31:38.564" v="1316" actId="14100"/>
        <pc:sldMkLst>
          <pc:docMk/>
          <pc:sldMk cId="0" sldId="278"/>
        </pc:sldMkLst>
        <pc:spChg chg="mod">
          <ac:chgData name="Gregory Rice" userId="0b682130759fc2bb" providerId="LiveId" clId="{1F2BB5AF-728C-4201-B905-CD3AF1998466}" dt="2026-09-20T23:31:31.567" v="1315" actId="1035"/>
          <ac:spMkLst>
            <pc:docMk/>
            <pc:sldMk cId="0" sldId="278"/>
            <ac:spMk id="6" creationId="{00000000-0000-0000-0000-000000000000}"/>
          </ac:spMkLst>
        </pc:spChg>
        <pc:spChg chg="mod">
          <ac:chgData name="Gregory Rice" userId="0b682130759fc2bb" providerId="LiveId" clId="{1F2BB5AF-728C-4201-B905-CD3AF1998466}" dt="2026-09-20T23:31:31.567" v="1315" actId="1035"/>
          <ac:spMkLst>
            <pc:docMk/>
            <pc:sldMk cId="0" sldId="278"/>
            <ac:spMk id="8" creationId="{00000000-0000-0000-0000-000000000000}"/>
          </ac:spMkLst>
        </pc:spChg>
        <pc:spChg chg="mod">
          <ac:chgData name="Gregory Rice" userId="0b682130759fc2bb" providerId="LiveId" clId="{1F2BB5AF-728C-4201-B905-CD3AF1998466}" dt="2026-09-20T23:31:24.144" v="1311" actId="255"/>
          <ac:spMkLst>
            <pc:docMk/>
            <pc:sldMk cId="0" sldId="278"/>
            <ac:spMk id="10" creationId="{00000000-0000-0000-0000-000000000000}"/>
          </ac:spMkLst>
        </pc:spChg>
        <pc:spChg chg="mod">
          <ac:chgData name="Gregory Rice" userId="0b682130759fc2bb" providerId="LiveId" clId="{1F2BB5AF-728C-4201-B905-CD3AF1998466}" dt="2026-09-20T23:31:24.144" v="1311" actId="255"/>
          <ac:spMkLst>
            <pc:docMk/>
            <pc:sldMk cId="0" sldId="278"/>
            <ac:spMk id="12" creationId="{00000000-0000-0000-0000-000000000000}"/>
          </ac:spMkLst>
        </pc:spChg>
        <pc:spChg chg="mod">
          <ac:chgData name="Gregory Rice" userId="0b682130759fc2bb" providerId="LiveId" clId="{1F2BB5AF-728C-4201-B905-CD3AF1998466}" dt="2026-09-20T23:31:24.144" v="1311" actId="255"/>
          <ac:spMkLst>
            <pc:docMk/>
            <pc:sldMk cId="0" sldId="278"/>
            <ac:spMk id="14" creationId="{00000000-0000-0000-0000-000000000000}"/>
          </ac:spMkLst>
        </pc:spChg>
        <pc:spChg chg="mod">
          <ac:chgData name="Gregory Rice" userId="0b682130759fc2bb" providerId="LiveId" clId="{1F2BB5AF-728C-4201-B905-CD3AF1998466}" dt="2026-09-20T23:31:24.144" v="1311" actId="255"/>
          <ac:spMkLst>
            <pc:docMk/>
            <pc:sldMk cId="0" sldId="278"/>
            <ac:spMk id="16" creationId="{00000000-0000-0000-0000-000000000000}"/>
          </ac:spMkLst>
        </pc:spChg>
        <pc:spChg chg="mod">
          <ac:chgData name="Gregory Rice" userId="0b682130759fc2bb" providerId="LiveId" clId="{1F2BB5AF-728C-4201-B905-CD3AF1998466}" dt="2026-09-20T23:31:24.144" v="1311" actId="255"/>
          <ac:spMkLst>
            <pc:docMk/>
            <pc:sldMk cId="0" sldId="278"/>
            <ac:spMk id="18" creationId="{00000000-0000-0000-0000-000000000000}"/>
          </ac:spMkLst>
        </pc:spChg>
        <pc:spChg chg="mod">
          <ac:chgData name="Gregory Rice" userId="0b682130759fc2bb" providerId="LiveId" clId="{1F2BB5AF-728C-4201-B905-CD3AF1998466}" dt="2026-09-20T23:31:24.144" v="1311" actId="255"/>
          <ac:spMkLst>
            <pc:docMk/>
            <pc:sldMk cId="0" sldId="278"/>
            <ac:spMk id="20" creationId="{00000000-0000-0000-0000-000000000000}"/>
          </ac:spMkLst>
        </pc:spChg>
        <pc:spChg chg="mod">
          <ac:chgData name="Gregory Rice" userId="0b682130759fc2bb" providerId="LiveId" clId="{1F2BB5AF-728C-4201-B905-CD3AF1998466}" dt="2026-09-20T23:31:24.144" v="1311" actId="255"/>
          <ac:spMkLst>
            <pc:docMk/>
            <pc:sldMk cId="0" sldId="278"/>
            <ac:spMk id="22" creationId="{00000000-0000-0000-0000-000000000000}"/>
          </ac:spMkLst>
        </pc:spChg>
        <pc:spChg chg="mod">
          <ac:chgData name="Gregory Rice" userId="0b682130759fc2bb" providerId="LiveId" clId="{1F2BB5AF-728C-4201-B905-CD3AF1998466}" dt="2026-09-20T23:31:24.144" v="1311" actId="255"/>
          <ac:spMkLst>
            <pc:docMk/>
            <pc:sldMk cId="0" sldId="278"/>
            <ac:spMk id="24" creationId="{00000000-0000-0000-0000-000000000000}"/>
          </ac:spMkLst>
        </pc:spChg>
        <pc:spChg chg="mod">
          <ac:chgData name="Gregory Rice" userId="0b682130759fc2bb" providerId="LiveId" clId="{1F2BB5AF-728C-4201-B905-CD3AF1998466}" dt="2026-09-20T23:31:38.564" v="1316" actId="14100"/>
          <ac:spMkLst>
            <pc:docMk/>
            <pc:sldMk cId="0" sldId="278"/>
            <ac:spMk id="26" creationId="{00000000-0000-0000-0000-000000000000}"/>
          </ac:spMkLst>
        </pc:spChg>
        <pc:spChg chg="mod">
          <ac:chgData name="Gregory Rice" userId="0b682130759fc2bb" providerId="LiveId" clId="{1F2BB5AF-728C-4201-B905-CD3AF1998466}" dt="2026-09-20T23:04:46.280" v="1028" actId="255"/>
          <ac:spMkLst>
            <pc:docMk/>
            <pc:sldMk cId="0" sldId="278"/>
            <ac:spMk id="29" creationId="{00000000-0000-0000-0000-000000000000}"/>
          </ac:spMkLst>
        </pc:spChg>
        <pc:spChg chg="mod">
          <ac:chgData name="Gregory Rice" userId="0b682130759fc2bb" providerId="LiveId" clId="{1F2BB5AF-728C-4201-B905-CD3AF1998466}" dt="2026-09-20T23:04:46.280" v="1028" actId="255"/>
          <ac:spMkLst>
            <pc:docMk/>
            <pc:sldMk cId="0" sldId="278"/>
            <ac:spMk id="32" creationId="{00000000-0000-0000-0000-000000000000}"/>
          </ac:spMkLst>
        </pc:spChg>
        <pc:spChg chg="mod">
          <ac:chgData name="Gregory Rice" userId="0b682130759fc2bb" providerId="LiveId" clId="{1F2BB5AF-728C-4201-B905-CD3AF1998466}" dt="2026-09-20T23:04:46.280" v="1028" actId="255"/>
          <ac:spMkLst>
            <pc:docMk/>
            <pc:sldMk cId="0" sldId="278"/>
            <ac:spMk id="35" creationId="{00000000-0000-0000-0000-000000000000}"/>
          </ac:spMkLst>
        </pc:spChg>
      </pc:sldChg>
      <pc:sldChg chg="delSp mod">
        <pc:chgData name="Gregory Rice" userId="0b682130759fc2bb" providerId="LiveId" clId="{1F2BB5AF-728C-4201-B905-CD3AF1998466}" dt="2026-09-20T23:37:31.063" v="1327" actId="478"/>
        <pc:sldMkLst>
          <pc:docMk/>
          <pc:sldMk cId="0" sldId="279"/>
        </pc:sldMkLst>
      </pc:sldChg>
      <pc:sldChg chg="modSp mod">
        <pc:chgData name="Gregory Rice" userId="0b682130759fc2bb" providerId="LiveId" clId="{1F2BB5AF-728C-4201-B905-CD3AF1998466}" dt="2026-09-20T23:09:06.027" v="1126" actId="14100"/>
        <pc:sldMkLst>
          <pc:docMk/>
          <pc:sldMk cId="0" sldId="280"/>
        </pc:sldMkLst>
        <pc:spChg chg="mod">
          <ac:chgData name="Gregory Rice" userId="0b682130759fc2bb" providerId="LiveId" clId="{1F2BB5AF-728C-4201-B905-CD3AF1998466}" dt="2026-09-20T23:06:35.519" v="1036" actId="14100"/>
          <ac:spMkLst>
            <pc:docMk/>
            <pc:sldMk cId="0" sldId="280"/>
            <ac:spMk id="6" creationId="{00000000-0000-0000-0000-000000000000}"/>
          </ac:spMkLst>
        </pc:spChg>
        <pc:spChg chg="mod">
          <ac:chgData name="Gregory Rice" userId="0b682130759fc2bb" providerId="LiveId" clId="{1F2BB5AF-728C-4201-B905-CD3AF1998466}" dt="2026-09-20T23:07:01.243" v="1038" actId="1076"/>
          <ac:spMkLst>
            <pc:docMk/>
            <pc:sldMk cId="0" sldId="280"/>
            <ac:spMk id="7" creationId="{00000000-0000-0000-0000-000000000000}"/>
          </ac:spMkLst>
        </pc:spChg>
        <pc:spChg chg="mod">
          <ac:chgData name="Gregory Rice" userId="0b682130759fc2bb" providerId="LiveId" clId="{1F2BB5AF-728C-4201-B905-CD3AF1998466}" dt="2026-09-20T23:07:51.542" v="1104" actId="1037"/>
          <ac:spMkLst>
            <pc:docMk/>
            <pc:sldMk cId="0" sldId="280"/>
            <ac:spMk id="8" creationId="{00000000-0000-0000-0000-000000000000}"/>
          </ac:spMkLst>
        </pc:spChg>
        <pc:spChg chg="mod">
          <ac:chgData name="Gregory Rice" userId="0b682130759fc2bb" providerId="LiveId" clId="{1F2BB5AF-728C-4201-B905-CD3AF1998466}" dt="2026-09-20T23:07:07.293" v="1052" actId="1037"/>
          <ac:spMkLst>
            <pc:docMk/>
            <pc:sldMk cId="0" sldId="280"/>
            <ac:spMk id="9" creationId="{00000000-0000-0000-0000-000000000000}"/>
          </ac:spMkLst>
        </pc:spChg>
        <pc:spChg chg="mod">
          <ac:chgData name="Gregory Rice" userId="0b682130759fc2bb" providerId="LiveId" clId="{1F2BB5AF-728C-4201-B905-CD3AF1998466}" dt="2026-09-20T23:07:40.537" v="1094" actId="1037"/>
          <ac:spMkLst>
            <pc:docMk/>
            <pc:sldMk cId="0" sldId="280"/>
            <ac:spMk id="10" creationId="{00000000-0000-0000-0000-000000000000}"/>
          </ac:spMkLst>
        </pc:spChg>
        <pc:spChg chg="mod">
          <ac:chgData name="Gregory Rice" userId="0b682130759fc2bb" providerId="LiveId" clId="{1F2BB5AF-728C-4201-B905-CD3AF1998466}" dt="2026-09-20T23:07:14.273" v="1065" actId="1037"/>
          <ac:spMkLst>
            <pc:docMk/>
            <pc:sldMk cId="0" sldId="280"/>
            <ac:spMk id="11" creationId="{00000000-0000-0000-0000-000000000000}"/>
          </ac:spMkLst>
        </pc:spChg>
        <pc:spChg chg="mod">
          <ac:chgData name="Gregory Rice" userId="0b682130759fc2bb" providerId="LiveId" clId="{1F2BB5AF-728C-4201-B905-CD3AF1998466}" dt="2026-09-20T23:07:40.537" v="1094" actId="1037"/>
          <ac:spMkLst>
            <pc:docMk/>
            <pc:sldMk cId="0" sldId="280"/>
            <ac:spMk id="12" creationId="{00000000-0000-0000-0000-000000000000}"/>
          </ac:spMkLst>
        </pc:spChg>
        <pc:spChg chg="mod">
          <ac:chgData name="Gregory Rice" userId="0b682130759fc2bb" providerId="LiveId" clId="{1F2BB5AF-728C-4201-B905-CD3AF1998466}" dt="2026-09-20T23:07:31.398" v="1080" actId="1037"/>
          <ac:spMkLst>
            <pc:docMk/>
            <pc:sldMk cId="0" sldId="280"/>
            <ac:spMk id="13" creationId="{00000000-0000-0000-0000-000000000000}"/>
          </ac:spMkLst>
        </pc:spChg>
        <pc:spChg chg="mod">
          <ac:chgData name="Gregory Rice" userId="0b682130759fc2bb" providerId="LiveId" clId="{1F2BB5AF-728C-4201-B905-CD3AF1998466}" dt="2026-09-20T23:07:31.398" v="1080" actId="1037"/>
          <ac:spMkLst>
            <pc:docMk/>
            <pc:sldMk cId="0" sldId="280"/>
            <ac:spMk id="14" creationId="{00000000-0000-0000-0000-000000000000}"/>
          </ac:spMkLst>
        </pc:spChg>
        <pc:spChg chg="mod">
          <ac:chgData name="Gregory Rice" userId="0b682130759fc2bb" providerId="LiveId" clId="{1F2BB5AF-728C-4201-B905-CD3AF1998466}" dt="2026-09-20T23:08:13.499" v="1110" actId="14100"/>
          <ac:spMkLst>
            <pc:docMk/>
            <pc:sldMk cId="0" sldId="280"/>
            <ac:spMk id="15" creationId="{00000000-0000-0000-0000-000000000000}"/>
          </ac:spMkLst>
        </pc:spChg>
        <pc:spChg chg="mod">
          <ac:chgData name="Gregory Rice" userId="0b682130759fc2bb" providerId="LiveId" clId="{1F2BB5AF-728C-4201-B905-CD3AF1998466}" dt="2026-09-20T23:08:19.021" v="1111" actId="14100"/>
          <ac:spMkLst>
            <pc:docMk/>
            <pc:sldMk cId="0" sldId="280"/>
            <ac:spMk id="16" creationId="{00000000-0000-0000-0000-000000000000}"/>
          </ac:spMkLst>
        </pc:spChg>
        <pc:spChg chg="mod">
          <ac:chgData name="Gregory Rice" userId="0b682130759fc2bb" providerId="LiveId" clId="{1F2BB5AF-728C-4201-B905-CD3AF1998466}" dt="2026-09-20T23:08:42.818" v="1112" actId="1076"/>
          <ac:spMkLst>
            <pc:docMk/>
            <pc:sldMk cId="0" sldId="280"/>
            <ac:spMk id="17" creationId="{00000000-0000-0000-0000-000000000000}"/>
          </ac:spMkLst>
        </pc:spChg>
        <pc:spChg chg="mod">
          <ac:chgData name="Gregory Rice" userId="0b682130759fc2bb" providerId="LiveId" clId="{1F2BB5AF-728C-4201-B905-CD3AF1998466}" dt="2026-09-20T23:08:56.885" v="1124" actId="255"/>
          <ac:spMkLst>
            <pc:docMk/>
            <pc:sldMk cId="0" sldId="280"/>
            <ac:spMk id="20" creationId="{00000000-0000-0000-0000-000000000000}"/>
          </ac:spMkLst>
        </pc:spChg>
        <pc:spChg chg="mod">
          <ac:chgData name="Gregory Rice" userId="0b682130759fc2bb" providerId="LiveId" clId="{1F2BB5AF-728C-4201-B905-CD3AF1998466}" dt="2026-09-20T23:09:03.273" v="1125" actId="14100"/>
          <ac:spMkLst>
            <pc:docMk/>
            <pc:sldMk cId="0" sldId="280"/>
            <ac:spMk id="21" creationId="{00000000-0000-0000-0000-000000000000}"/>
          </ac:spMkLst>
        </pc:spChg>
        <pc:spChg chg="mod">
          <ac:chgData name="Gregory Rice" userId="0b682130759fc2bb" providerId="LiveId" clId="{1F2BB5AF-728C-4201-B905-CD3AF1998466}" dt="2026-09-20T23:08:56.885" v="1124" actId="255"/>
          <ac:spMkLst>
            <pc:docMk/>
            <pc:sldMk cId="0" sldId="280"/>
            <ac:spMk id="24" creationId="{00000000-0000-0000-0000-000000000000}"/>
          </ac:spMkLst>
        </pc:spChg>
        <pc:spChg chg="mod">
          <ac:chgData name="Gregory Rice" userId="0b682130759fc2bb" providerId="LiveId" clId="{1F2BB5AF-728C-4201-B905-CD3AF1998466}" dt="2026-09-20T23:09:06.027" v="1126" actId="14100"/>
          <ac:spMkLst>
            <pc:docMk/>
            <pc:sldMk cId="0" sldId="280"/>
            <ac:spMk id="25" creationId="{00000000-0000-0000-0000-000000000000}"/>
          </ac:spMkLst>
        </pc:spChg>
      </pc:sldChg>
      <pc:sldChg chg="modSp mod">
        <pc:chgData name="Gregory Rice" userId="0b682130759fc2bb" providerId="LiveId" clId="{1F2BB5AF-728C-4201-B905-CD3AF1998466}" dt="2026-09-20T23:10:24.090" v="1136" actId="1076"/>
        <pc:sldMkLst>
          <pc:docMk/>
          <pc:sldMk cId="0" sldId="281"/>
        </pc:sldMkLst>
        <pc:spChg chg="mod">
          <ac:chgData name="Gregory Rice" userId="0b682130759fc2bb" providerId="LiveId" clId="{1F2BB5AF-728C-4201-B905-CD3AF1998466}" dt="2026-09-20T23:10:24.090" v="1136" actId="1076"/>
          <ac:spMkLst>
            <pc:docMk/>
            <pc:sldMk cId="0" sldId="281"/>
            <ac:spMk id="6" creationId="{00000000-0000-0000-0000-000000000000}"/>
          </ac:spMkLst>
        </pc:spChg>
        <pc:spChg chg="mod">
          <ac:chgData name="Gregory Rice" userId="0b682130759fc2bb" providerId="LiveId" clId="{1F2BB5AF-728C-4201-B905-CD3AF1998466}" dt="2026-09-20T23:09:54.600" v="1130" actId="14100"/>
          <ac:spMkLst>
            <pc:docMk/>
            <pc:sldMk cId="0" sldId="281"/>
            <ac:spMk id="7" creationId="{00000000-0000-0000-0000-000000000000}"/>
          </ac:spMkLst>
        </pc:spChg>
        <pc:spChg chg="mod">
          <ac:chgData name="Gregory Rice" userId="0b682130759fc2bb" providerId="LiveId" clId="{1F2BB5AF-728C-4201-B905-CD3AF1998466}" dt="2026-09-20T23:09:58.248" v="1131" actId="14100"/>
          <ac:spMkLst>
            <pc:docMk/>
            <pc:sldMk cId="0" sldId="281"/>
            <ac:spMk id="8" creationId="{00000000-0000-0000-0000-000000000000}"/>
          </ac:spMkLst>
        </pc:spChg>
        <pc:spChg chg="mod">
          <ac:chgData name="Gregory Rice" userId="0b682130759fc2bb" providerId="LiveId" clId="{1F2BB5AF-728C-4201-B905-CD3AF1998466}" dt="2026-09-20T23:10:01.494" v="1132" actId="14100"/>
          <ac:spMkLst>
            <pc:docMk/>
            <pc:sldMk cId="0" sldId="281"/>
            <ac:spMk id="9" creationId="{00000000-0000-0000-0000-000000000000}"/>
          </ac:spMkLst>
        </pc:spChg>
        <pc:spChg chg="mod">
          <ac:chgData name="Gregory Rice" userId="0b682130759fc2bb" providerId="LiveId" clId="{1F2BB5AF-728C-4201-B905-CD3AF1998466}" dt="2026-09-20T23:09:34.446" v="1127" actId="255"/>
          <ac:spMkLst>
            <pc:docMk/>
            <pc:sldMk cId="0" sldId="281"/>
            <ac:spMk id="26" creationId="{00000000-0000-0000-0000-000000000000}"/>
          </ac:spMkLst>
        </pc:spChg>
        <pc:spChg chg="mod">
          <ac:chgData name="Gregory Rice" userId="0b682130759fc2bb" providerId="LiveId" clId="{1F2BB5AF-728C-4201-B905-CD3AF1998466}" dt="2026-09-20T23:09:39.774" v="1128" actId="255"/>
          <ac:spMkLst>
            <pc:docMk/>
            <pc:sldMk cId="0" sldId="281"/>
            <ac:spMk id="27" creationId="{00000000-0000-0000-0000-000000000000}"/>
          </ac:spMkLst>
        </pc:spChg>
        <pc:spChg chg="mod">
          <ac:chgData name="Gregory Rice" userId="0b682130759fc2bb" providerId="LiveId" clId="{1F2BB5AF-728C-4201-B905-CD3AF1998466}" dt="2026-09-20T23:09:34.446" v="1127" actId="255"/>
          <ac:spMkLst>
            <pc:docMk/>
            <pc:sldMk cId="0" sldId="281"/>
            <ac:spMk id="30" creationId="{00000000-0000-0000-0000-000000000000}"/>
          </ac:spMkLst>
        </pc:spChg>
        <pc:spChg chg="mod">
          <ac:chgData name="Gregory Rice" userId="0b682130759fc2bb" providerId="LiveId" clId="{1F2BB5AF-728C-4201-B905-CD3AF1998466}" dt="2026-09-20T23:09:39.774" v="1128" actId="255"/>
          <ac:spMkLst>
            <pc:docMk/>
            <pc:sldMk cId="0" sldId="281"/>
            <ac:spMk id="31" creationId="{00000000-0000-0000-0000-000000000000}"/>
          </ac:spMkLst>
        </pc:spChg>
        <pc:spChg chg="mod">
          <ac:chgData name="Gregory Rice" userId="0b682130759fc2bb" providerId="LiveId" clId="{1F2BB5AF-728C-4201-B905-CD3AF1998466}" dt="2026-09-20T23:09:34.446" v="1127" actId="255"/>
          <ac:spMkLst>
            <pc:docMk/>
            <pc:sldMk cId="0" sldId="281"/>
            <ac:spMk id="34" creationId="{00000000-0000-0000-0000-000000000000}"/>
          </ac:spMkLst>
        </pc:spChg>
        <pc:spChg chg="mod">
          <ac:chgData name="Gregory Rice" userId="0b682130759fc2bb" providerId="LiveId" clId="{1F2BB5AF-728C-4201-B905-CD3AF1998466}" dt="2026-09-20T23:09:39.774" v="1128" actId="255"/>
          <ac:spMkLst>
            <pc:docMk/>
            <pc:sldMk cId="0" sldId="281"/>
            <ac:spMk id="35" creationId="{00000000-0000-0000-0000-000000000000}"/>
          </ac:spMkLst>
        </pc:spChg>
      </pc:sldChg>
      <pc:sldChg chg="modSp mod">
        <pc:chgData name="Gregory Rice" userId="0b682130759fc2bb" providerId="LiveId" clId="{1F2BB5AF-728C-4201-B905-CD3AF1998466}" dt="2026-09-20T23:11:59.509" v="1144" actId="255"/>
        <pc:sldMkLst>
          <pc:docMk/>
          <pc:sldMk cId="0" sldId="282"/>
        </pc:sldMkLst>
        <pc:spChg chg="mod">
          <ac:chgData name="Gregory Rice" userId="0b682130759fc2bb" providerId="LiveId" clId="{1F2BB5AF-728C-4201-B905-CD3AF1998466}" dt="2026-09-20T23:10:45.929" v="1137" actId="255"/>
          <ac:spMkLst>
            <pc:docMk/>
            <pc:sldMk cId="0" sldId="282"/>
            <ac:spMk id="6" creationId="{00000000-0000-0000-0000-000000000000}"/>
          </ac:spMkLst>
        </pc:spChg>
        <pc:spChg chg="mod">
          <ac:chgData name="Gregory Rice" userId="0b682130759fc2bb" providerId="LiveId" clId="{1F2BB5AF-728C-4201-B905-CD3AF1998466}" dt="2026-09-20T23:11:18.105" v="1141" actId="14100"/>
          <ac:spMkLst>
            <pc:docMk/>
            <pc:sldMk cId="0" sldId="282"/>
            <ac:spMk id="7" creationId="{00000000-0000-0000-0000-000000000000}"/>
          </ac:spMkLst>
        </pc:spChg>
        <pc:spChg chg="mod">
          <ac:chgData name="Gregory Rice" userId="0b682130759fc2bb" providerId="LiveId" clId="{1F2BB5AF-728C-4201-B905-CD3AF1998466}" dt="2026-09-20T23:11:03.777" v="1140" actId="255"/>
          <ac:spMkLst>
            <pc:docMk/>
            <pc:sldMk cId="0" sldId="282"/>
            <ac:spMk id="8" creationId="{00000000-0000-0000-0000-000000000000}"/>
          </ac:spMkLst>
        </pc:spChg>
        <pc:spChg chg="mod">
          <ac:chgData name="Gregory Rice" userId="0b682130759fc2bb" providerId="LiveId" clId="{1F2BB5AF-728C-4201-B905-CD3AF1998466}" dt="2026-09-20T23:10:45.929" v="1137" actId="255"/>
          <ac:spMkLst>
            <pc:docMk/>
            <pc:sldMk cId="0" sldId="282"/>
            <ac:spMk id="10" creationId="{00000000-0000-0000-0000-000000000000}"/>
          </ac:spMkLst>
        </pc:spChg>
        <pc:spChg chg="mod">
          <ac:chgData name="Gregory Rice" userId="0b682130759fc2bb" providerId="LiveId" clId="{1F2BB5AF-728C-4201-B905-CD3AF1998466}" dt="2026-09-20T23:10:56.233" v="1139" actId="14100"/>
          <ac:spMkLst>
            <pc:docMk/>
            <pc:sldMk cId="0" sldId="282"/>
            <ac:spMk id="11" creationId="{00000000-0000-0000-0000-000000000000}"/>
          </ac:spMkLst>
        </pc:spChg>
        <pc:spChg chg="mod">
          <ac:chgData name="Gregory Rice" userId="0b682130759fc2bb" providerId="LiveId" clId="{1F2BB5AF-728C-4201-B905-CD3AF1998466}" dt="2026-09-20T23:11:03.777" v="1140" actId="255"/>
          <ac:spMkLst>
            <pc:docMk/>
            <pc:sldMk cId="0" sldId="282"/>
            <ac:spMk id="12" creationId="{00000000-0000-0000-0000-000000000000}"/>
          </ac:spMkLst>
        </pc:spChg>
        <pc:spChg chg="mod">
          <ac:chgData name="Gregory Rice" userId="0b682130759fc2bb" providerId="LiveId" clId="{1F2BB5AF-728C-4201-B905-CD3AF1998466}" dt="2026-09-20T23:10:45.929" v="1137" actId="255"/>
          <ac:spMkLst>
            <pc:docMk/>
            <pc:sldMk cId="0" sldId="282"/>
            <ac:spMk id="14" creationId="{00000000-0000-0000-0000-000000000000}"/>
          </ac:spMkLst>
        </pc:spChg>
        <pc:spChg chg="mod">
          <ac:chgData name="Gregory Rice" userId="0b682130759fc2bb" providerId="LiveId" clId="{1F2BB5AF-728C-4201-B905-CD3AF1998466}" dt="2026-09-20T23:10:56.233" v="1139" actId="14100"/>
          <ac:spMkLst>
            <pc:docMk/>
            <pc:sldMk cId="0" sldId="282"/>
            <ac:spMk id="15" creationId="{00000000-0000-0000-0000-000000000000}"/>
          </ac:spMkLst>
        </pc:spChg>
        <pc:spChg chg="mod">
          <ac:chgData name="Gregory Rice" userId="0b682130759fc2bb" providerId="LiveId" clId="{1F2BB5AF-728C-4201-B905-CD3AF1998466}" dt="2026-09-20T23:11:03.777" v="1140" actId="255"/>
          <ac:spMkLst>
            <pc:docMk/>
            <pc:sldMk cId="0" sldId="282"/>
            <ac:spMk id="16" creationId="{00000000-0000-0000-0000-000000000000}"/>
          </ac:spMkLst>
        </pc:spChg>
        <pc:spChg chg="mod">
          <ac:chgData name="Gregory Rice" userId="0b682130759fc2bb" providerId="LiveId" clId="{1F2BB5AF-728C-4201-B905-CD3AF1998466}" dt="2026-09-20T23:11:59.509" v="1144" actId="255"/>
          <ac:spMkLst>
            <pc:docMk/>
            <pc:sldMk cId="0" sldId="282"/>
            <ac:spMk id="17" creationId="{00000000-0000-0000-0000-000000000000}"/>
          </ac:spMkLst>
        </pc:spChg>
      </pc:sldChg>
      <pc:sldChg chg="modSp mod">
        <pc:chgData name="Gregory Rice" userId="0b682130759fc2bb" providerId="LiveId" clId="{1F2BB5AF-728C-4201-B905-CD3AF1998466}" dt="2026-09-20T23:14:00.174" v="1162" actId="20577"/>
        <pc:sldMkLst>
          <pc:docMk/>
          <pc:sldMk cId="0" sldId="283"/>
        </pc:sldMkLst>
        <pc:spChg chg="mod">
          <ac:chgData name="Gregory Rice" userId="0b682130759fc2bb" providerId="LiveId" clId="{1F2BB5AF-728C-4201-B905-CD3AF1998466}" dt="2026-09-20T23:12:19.649" v="1145" actId="255"/>
          <ac:spMkLst>
            <pc:docMk/>
            <pc:sldMk cId="0" sldId="283"/>
            <ac:spMk id="5" creationId="{00000000-0000-0000-0000-000000000000}"/>
          </ac:spMkLst>
        </pc:spChg>
        <pc:spChg chg="mod">
          <ac:chgData name="Gregory Rice" userId="0b682130759fc2bb" providerId="LiveId" clId="{1F2BB5AF-728C-4201-B905-CD3AF1998466}" dt="2026-09-20T23:12:19.649" v="1145" actId="255"/>
          <ac:spMkLst>
            <pc:docMk/>
            <pc:sldMk cId="0" sldId="283"/>
            <ac:spMk id="6" creationId="{00000000-0000-0000-0000-000000000000}"/>
          </ac:spMkLst>
        </pc:spChg>
        <pc:spChg chg="mod">
          <ac:chgData name="Gregory Rice" userId="0b682130759fc2bb" providerId="LiveId" clId="{1F2BB5AF-728C-4201-B905-CD3AF1998466}" dt="2026-09-20T23:12:19.649" v="1145" actId="255"/>
          <ac:spMkLst>
            <pc:docMk/>
            <pc:sldMk cId="0" sldId="283"/>
            <ac:spMk id="7" creationId="{00000000-0000-0000-0000-000000000000}"/>
          </ac:spMkLst>
        </pc:spChg>
        <pc:spChg chg="mod">
          <ac:chgData name="Gregory Rice" userId="0b682130759fc2bb" providerId="LiveId" clId="{1F2BB5AF-728C-4201-B905-CD3AF1998466}" dt="2026-09-20T23:12:19.649" v="1145" actId="255"/>
          <ac:spMkLst>
            <pc:docMk/>
            <pc:sldMk cId="0" sldId="283"/>
            <ac:spMk id="8" creationId="{00000000-0000-0000-0000-000000000000}"/>
          </ac:spMkLst>
        </pc:spChg>
        <pc:spChg chg="mod">
          <ac:chgData name="Gregory Rice" userId="0b682130759fc2bb" providerId="LiveId" clId="{1F2BB5AF-728C-4201-B905-CD3AF1998466}" dt="2026-09-20T23:13:16.539" v="1146" actId="255"/>
          <ac:spMkLst>
            <pc:docMk/>
            <pc:sldMk cId="0" sldId="283"/>
            <ac:spMk id="11" creationId="{00000000-0000-0000-0000-000000000000}"/>
          </ac:spMkLst>
        </pc:spChg>
        <pc:spChg chg="mod">
          <ac:chgData name="Gregory Rice" userId="0b682130759fc2bb" providerId="LiveId" clId="{1F2BB5AF-728C-4201-B905-CD3AF1998466}" dt="2026-09-20T23:13:16.539" v="1146" actId="255"/>
          <ac:spMkLst>
            <pc:docMk/>
            <pc:sldMk cId="0" sldId="283"/>
            <ac:spMk id="22" creationId="{00000000-0000-0000-0000-000000000000}"/>
          </ac:spMkLst>
        </pc:spChg>
        <pc:spChg chg="mod">
          <ac:chgData name="Gregory Rice" userId="0b682130759fc2bb" providerId="LiveId" clId="{1F2BB5AF-728C-4201-B905-CD3AF1998466}" dt="2026-09-20T23:13:16.539" v="1146" actId="255"/>
          <ac:spMkLst>
            <pc:docMk/>
            <pc:sldMk cId="0" sldId="283"/>
            <ac:spMk id="23" creationId="{00000000-0000-0000-0000-000000000000}"/>
          </ac:spMkLst>
        </pc:spChg>
        <pc:spChg chg="mod">
          <ac:chgData name="Gregory Rice" userId="0b682130759fc2bb" providerId="LiveId" clId="{1F2BB5AF-728C-4201-B905-CD3AF1998466}" dt="2026-09-20T23:13:16.539" v="1146" actId="255"/>
          <ac:spMkLst>
            <pc:docMk/>
            <pc:sldMk cId="0" sldId="283"/>
            <ac:spMk id="25" creationId="{00000000-0000-0000-0000-000000000000}"/>
          </ac:spMkLst>
        </pc:spChg>
        <pc:spChg chg="mod">
          <ac:chgData name="Gregory Rice" userId="0b682130759fc2bb" providerId="LiveId" clId="{1F2BB5AF-728C-4201-B905-CD3AF1998466}" dt="2026-09-20T23:13:16.539" v="1146" actId="255"/>
          <ac:spMkLst>
            <pc:docMk/>
            <pc:sldMk cId="0" sldId="283"/>
            <ac:spMk id="32" creationId="{00000000-0000-0000-0000-000000000000}"/>
          </ac:spMkLst>
        </pc:spChg>
        <pc:spChg chg="mod">
          <ac:chgData name="Gregory Rice" userId="0b682130759fc2bb" providerId="LiveId" clId="{1F2BB5AF-728C-4201-B905-CD3AF1998466}" dt="2026-09-20T23:13:16.539" v="1146" actId="255"/>
          <ac:spMkLst>
            <pc:docMk/>
            <pc:sldMk cId="0" sldId="283"/>
            <ac:spMk id="33" creationId="{00000000-0000-0000-0000-000000000000}"/>
          </ac:spMkLst>
        </pc:spChg>
        <pc:spChg chg="mod">
          <ac:chgData name="Gregory Rice" userId="0b682130759fc2bb" providerId="LiveId" clId="{1F2BB5AF-728C-4201-B905-CD3AF1998466}" dt="2026-09-20T23:13:16.539" v="1146" actId="255"/>
          <ac:spMkLst>
            <pc:docMk/>
            <pc:sldMk cId="0" sldId="283"/>
            <ac:spMk id="36" creationId="{00000000-0000-0000-0000-000000000000}"/>
          </ac:spMkLst>
        </pc:spChg>
        <pc:spChg chg="mod">
          <ac:chgData name="Gregory Rice" userId="0b682130759fc2bb" providerId="LiveId" clId="{1F2BB5AF-728C-4201-B905-CD3AF1998466}" dt="2026-09-20T23:13:16.539" v="1146" actId="255"/>
          <ac:spMkLst>
            <pc:docMk/>
            <pc:sldMk cId="0" sldId="283"/>
            <ac:spMk id="37" creationId="{00000000-0000-0000-0000-000000000000}"/>
          </ac:spMkLst>
        </pc:spChg>
        <pc:spChg chg="mod">
          <ac:chgData name="Gregory Rice" userId="0b682130759fc2bb" providerId="LiveId" clId="{1F2BB5AF-728C-4201-B905-CD3AF1998466}" dt="2026-09-20T23:13:16.539" v="1146" actId="255"/>
          <ac:spMkLst>
            <pc:docMk/>
            <pc:sldMk cId="0" sldId="283"/>
            <ac:spMk id="38" creationId="{00000000-0000-0000-0000-000000000000}"/>
          </ac:spMkLst>
        </pc:spChg>
        <pc:spChg chg="mod">
          <ac:chgData name="Gregory Rice" userId="0b682130759fc2bb" providerId="LiveId" clId="{1F2BB5AF-728C-4201-B905-CD3AF1998466}" dt="2026-09-20T23:13:16.539" v="1146" actId="255"/>
          <ac:spMkLst>
            <pc:docMk/>
            <pc:sldMk cId="0" sldId="283"/>
            <ac:spMk id="40" creationId="{00000000-0000-0000-0000-000000000000}"/>
          </ac:spMkLst>
        </pc:spChg>
        <pc:spChg chg="mod">
          <ac:chgData name="Gregory Rice" userId="0b682130759fc2bb" providerId="LiveId" clId="{1F2BB5AF-728C-4201-B905-CD3AF1998466}" dt="2026-09-20T23:14:00.174" v="1162" actId="20577"/>
          <ac:spMkLst>
            <pc:docMk/>
            <pc:sldMk cId="0" sldId="283"/>
            <ac:spMk id="49" creationId="{00000000-0000-0000-0000-000000000000}"/>
          </ac:spMkLst>
        </pc:spChg>
      </pc:sldChg>
      <pc:sldChg chg="modSp mod">
        <pc:chgData name="Gregory Rice" userId="0b682130759fc2bb" providerId="LiveId" clId="{1F2BB5AF-728C-4201-B905-CD3AF1998466}" dt="2026-09-20T23:16:12.196" v="1186" actId="1035"/>
        <pc:sldMkLst>
          <pc:docMk/>
          <pc:sldMk cId="0" sldId="284"/>
        </pc:sldMkLst>
        <pc:spChg chg="mod">
          <ac:chgData name="Gregory Rice" userId="0b682130759fc2bb" providerId="LiveId" clId="{1F2BB5AF-728C-4201-B905-CD3AF1998466}" dt="2026-09-20T23:14:56.238" v="1167" actId="255"/>
          <ac:spMkLst>
            <pc:docMk/>
            <pc:sldMk cId="0" sldId="284"/>
            <ac:spMk id="5" creationId="{00000000-0000-0000-0000-000000000000}"/>
          </ac:spMkLst>
        </pc:spChg>
        <pc:spChg chg="mod">
          <ac:chgData name="Gregory Rice" userId="0b682130759fc2bb" providerId="LiveId" clId="{1F2BB5AF-728C-4201-B905-CD3AF1998466}" dt="2026-09-20T23:14:31.533" v="1163" actId="255"/>
          <ac:spMkLst>
            <pc:docMk/>
            <pc:sldMk cId="0" sldId="284"/>
            <ac:spMk id="8" creationId="{00000000-0000-0000-0000-000000000000}"/>
          </ac:spMkLst>
        </pc:spChg>
        <pc:spChg chg="mod">
          <ac:chgData name="Gregory Rice" userId="0b682130759fc2bb" providerId="LiveId" clId="{1F2BB5AF-728C-4201-B905-CD3AF1998466}" dt="2026-09-20T23:14:38.476" v="1165" actId="14100"/>
          <ac:spMkLst>
            <pc:docMk/>
            <pc:sldMk cId="0" sldId="284"/>
            <ac:spMk id="10" creationId="{00000000-0000-0000-0000-000000000000}"/>
          </ac:spMkLst>
        </pc:spChg>
        <pc:spChg chg="mod">
          <ac:chgData name="Gregory Rice" userId="0b682130759fc2bb" providerId="LiveId" clId="{1F2BB5AF-728C-4201-B905-CD3AF1998466}" dt="2026-09-20T23:14:36.154" v="1164" actId="14100"/>
          <ac:spMkLst>
            <pc:docMk/>
            <pc:sldMk cId="0" sldId="284"/>
            <ac:spMk id="12" creationId="{00000000-0000-0000-0000-000000000000}"/>
          </ac:spMkLst>
        </pc:spChg>
        <pc:spChg chg="mod">
          <ac:chgData name="Gregory Rice" userId="0b682130759fc2bb" providerId="LiveId" clId="{1F2BB5AF-728C-4201-B905-CD3AF1998466}" dt="2026-09-20T23:14:31.533" v="1163" actId="255"/>
          <ac:spMkLst>
            <pc:docMk/>
            <pc:sldMk cId="0" sldId="284"/>
            <ac:spMk id="14" creationId="{00000000-0000-0000-0000-000000000000}"/>
          </ac:spMkLst>
        </pc:spChg>
        <pc:spChg chg="mod">
          <ac:chgData name="Gregory Rice" userId="0b682130759fc2bb" providerId="LiveId" clId="{1F2BB5AF-728C-4201-B905-CD3AF1998466}" dt="2026-09-20T23:15:18.383" v="1172" actId="20577"/>
          <ac:spMkLst>
            <pc:docMk/>
            <pc:sldMk cId="0" sldId="284"/>
            <ac:spMk id="16" creationId="{00000000-0000-0000-0000-000000000000}"/>
          </ac:spMkLst>
        </pc:spChg>
        <pc:spChg chg="mod">
          <ac:chgData name="Gregory Rice" userId="0b682130759fc2bb" providerId="LiveId" clId="{1F2BB5AF-728C-4201-B905-CD3AF1998466}" dt="2026-09-20T23:15:39.376" v="1173" actId="255"/>
          <ac:spMkLst>
            <pc:docMk/>
            <pc:sldMk cId="0" sldId="284"/>
            <ac:spMk id="19" creationId="{00000000-0000-0000-0000-000000000000}"/>
          </ac:spMkLst>
        </pc:spChg>
        <pc:spChg chg="mod">
          <ac:chgData name="Gregory Rice" userId="0b682130759fc2bb" providerId="LiveId" clId="{1F2BB5AF-728C-4201-B905-CD3AF1998466}" dt="2026-09-20T23:15:44.656" v="1174" actId="255"/>
          <ac:spMkLst>
            <pc:docMk/>
            <pc:sldMk cId="0" sldId="284"/>
            <ac:spMk id="20" creationId="{00000000-0000-0000-0000-000000000000}"/>
          </ac:spMkLst>
        </pc:spChg>
        <pc:spChg chg="mod">
          <ac:chgData name="Gregory Rice" userId="0b682130759fc2bb" providerId="LiveId" clId="{1F2BB5AF-728C-4201-B905-CD3AF1998466}" dt="2026-09-20T23:15:39.376" v="1173" actId="255"/>
          <ac:spMkLst>
            <pc:docMk/>
            <pc:sldMk cId="0" sldId="284"/>
            <ac:spMk id="23" creationId="{00000000-0000-0000-0000-000000000000}"/>
          </ac:spMkLst>
        </pc:spChg>
        <pc:spChg chg="mod">
          <ac:chgData name="Gregory Rice" userId="0b682130759fc2bb" providerId="LiveId" clId="{1F2BB5AF-728C-4201-B905-CD3AF1998466}" dt="2026-09-20T23:16:07.197" v="1182" actId="1035"/>
          <ac:spMkLst>
            <pc:docMk/>
            <pc:sldMk cId="0" sldId="284"/>
            <ac:spMk id="24" creationId="{00000000-0000-0000-0000-000000000000}"/>
          </ac:spMkLst>
        </pc:spChg>
        <pc:spChg chg="mod">
          <ac:chgData name="Gregory Rice" userId="0b682130759fc2bb" providerId="LiveId" clId="{1F2BB5AF-728C-4201-B905-CD3AF1998466}" dt="2026-09-20T23:15:39.376" v="1173" actId="255"/>
          <ac:spMkLst>
            <pc:docMk/>
            <pc:sldMk cId="0" sldId="284"/>
            <ac:spMk id="27" creationId="{00000000-0000-0000-0000-000000000000}"/>
          </ac:spMkLst>
        </pc:spChg>
        <pc:spChg chg="mod">
          <ac:chgData name="Gregory Rice" userId="0b682130759fc2bb" providerId="LiveId" clId="{1F2BB5AF-728C-4201-B905-CD3AF1998466}" dt="2026-09-20T23:16:12.196" v="1186" actId="1035"/>
          <ac:spMkLst>
            <pc:docMk/>
            <pc:sldMk cId="0" sldId="284"/>
            <ac:spMk id="28" creationId="{00000000-0000-0000-0000-000000000000}"/>
          </ac:spMkLst>
        </pc:spChg>
      </pc:sldChg>
      <pc:sldChg chg="modSp mod">
        <pc:chgData name="Gregory Rice" userId="0b682130759fc2bb" providerId="LiveId" clId="{1F2BB5AF-728C-4201-B905-CD3AF1998466}" dt="2026-09-20T23:18:22.066" v="1193" actId="255"/>
        <pc:sldMkLst>
          <pc:docMk/>
          <pc:sldMk cId="0" sldId="285"/>
        </pc:sldMkLst>
        <pc:spChg chg="mod">
          <ac:chgData name="Gregory Rice" userId="0b682130759fc2bb" providerId="LiveId" clId="{1F2BB5AF-728C-4201-B905-CD3AF1998466}" dt="2026-09-20T23:16:56.184" v="1187" actId="255"/>
          <ac:spMkLst>
            <pc:docMk/>
            <pc:sldMk cId="0" sldId="285"/>
            <ac:spMk id="7" creationId="{00000000-0000-0000-0000-000000000000}"/>
          </ac:spMkLst>
        </pc:spChg>
        <pc:spChg chg="mod">
          <ac:chgData name="Gregory Rice" userId="0b682130759fc2bb" providerId="LiveId" clId="{1F2BB5AF-728C-4201-B905-CD3AF1998466}" dt="2026-09-20T23:17:04.444" v="1188" actId="255"/>
          <ac:spMkLst>
            <pc:docMk/>
            <pc:sldMk cId="0" sldId="285"/>
            <ac:spMk id="8" creationId="{00000000-0000-0000-0000-000000000000}"/>
          </ac:spMkLst>
        </pc:spChg>
        <pc:spChg chg="mod">
          <ac:chgData name="Gregory Rice" userId="0b682130759fc2bb" providerId="LiveId" clId="{1F2BB5AF-728C-4201-B905-CD3AF1998466}" dt="2026-09-20T23:17:04.444" v="1188" actId="255"/>
          <ac:spMkLst>
            <pc:docMk/>
            <pc:sldMk cId="0" sldId="285"/>
            <ac:spMk id="9" creationId="{00000000-0000-0000-0000-000000000000}"/>
          </ac:spMkLst>
        </pc:spChg>
        <pc:spChg chg="mod">
          <ac:chgData name="Gregory Rice" userId="0b682130759fc2bb" providerId="LiveId" clId="{1F2BB5AF-728C-4201-B905-CD3AF1998466}" dt="2026-09-20T23:18:22.066" v="1193" actId="255"/>
          <ac:spMkLst>
            <pc:docMk/>
            <pc:sldMk cId="0" sldId="285"/>
            <ac:spMk id="10" creationId="{00000000-0000-0000-0000-000000000000}"/>
          </ac:spMkLst>
        </pc:spChg>
        <pc:spChg chg="mod">
          <ac:chgData name="Gregory Rice" userId="0b682130759fc2bb" providerId="LiveId" clId="{1F2BB5AF-728C-4201-B905-CD3AF1998466}" dt="2026-09-20T23:16:56.184" v="1187" actId="255"/>
          <ac:spMkLst>
            <pc:docMk/>
            <pc:sldMk cId="0" sldId="285"/>
            <ac:spMk id="13" creationId="{00000000-0000-0000-0000-000000000000}"/>
          </ac:spMkLst>
        </pc:spChg>
        <pc:spChg chg="mod">
          <ac:chgData name="Gregory Rice" userId="0b682130759fc2bb" providerId="LiveId" clId="{1F2BB5AF-728C-4201-B905-CD3AF1998466}" dt="2026-09-20T23:17:04.444" v="1188" actId="255"/>
          <ac:spMkLst>
            <pc:docMk/>
            <pc:sldMk cId="0" sldId="285"/>
            <ac:spMk id="14" creationId="{00000000-0000-0000-0000-000000000000}"/>
          </ac:spMkLst>
        </pc:spChg>
        <pc:spChg chg="mod">
          <ac:chgData name="Gregory Rice" userId="0b682130759fc2bb" providerId="LiveId" clId="{1F2BB5AF-728C-4201-B905-CD3AF1998466}" dt="2026-09-20T23:17:04.444" v="1188" actId="255"/>
          <ac:spMkLst>
            <pc:docMk/>
            <pc:sldMk cId="0" sldId="285"/>
            <ac:spMk id="15" creationId="{00000000-0000-0000-0000-000000000000}"/>
          </ac:spMkLst>
        </pc:spChg>
        <pc:spChg chg="mod">
          <ac:chgData name="Gregory Rice" userId="0b682130759fc2bb" providerId="LiveId" clId="{1F2BB5AF-728C-4201-B905-CD3AF1998466}" dt="2026-09-20T23:18:22.066" v="1193" actId="255"/>
          <ac:spMkLst>
            <pc:docMk/>
            <pc:sldMk cId="0" sldId="285"/>
            <ac:spMk id="16" creationId="{00000000-0000-0000-0000-000000000000}"/>
          </ac:spMkLst>
        </pc:spChg>
        <pc:spChg chg="mod">
          <ac:chgData name="Gregory Rice" userId="0b682130759fc2bb" providerId="LiveId" clId="{1F2BB5AF-728C-4201-B905-CD3AF1998466}" dt="2026-09-20T23:16:56.184" v="1187" actId="255"/>
          <ac:spMkLst>
            <pc:docMk/>
            <pc:sldMk cId="0" sldId="285"/>
            <ac:spMk id="19" creationId="{00000000-0000-0000-0000-000000000000}"/>
          </ac:spMkLst>
        </pc:spChg>
        <pc:spChg chg="mod">
          <ac:chgData name="Gregory Rice" userId="0b682130759fc2bb" providerId="LiveId" clId="{1F2BB5AF-728C-4201-B905-CD3AF1998466}" dt="2026-09-20T23:17:04.444" v="1188" actId="255"/>
          <ac:spMkLst>
            <pc:docMk/>
            <pc:sldMk cId="0" sldId="285"/>
            <ac:spMk id="20" creationId="{00000000-0000-0000-0000-000000000000}"/>
          </ac:spMkLst>
        </pc:spChg>
        <pc:spChg chg="mod">
          <ac:chgData name="Gregory Rice" userId="0b682130759fc2bb" providerId="LiveId" clId="{1F2BB5AF-728C-4201-B905-CD3AF1998466}" dt="2026-09-20T23:17:04.444" v="1188" actId="255"/>
          <ac:spMkLst>
            <pc:docMk/>
            <pc:sldMk cId="0" sldId="285"/>
            <ac:spMk id="21" creationId="{00000000-0000-0000-0000-000000000000}"/>
          </ac:spMkLst>
        </pc:spChg>
        <pc:spChg chg="mod">
          <ac:chgData name="Gregory Rice" userId="0b682130759fc2bb" providerId="LiveId" clId="{1F2BB5AF-728C-4201-B905-CD3AF1998466}" dt="2026-09-20T23:18:22.066" v="1193" actId="255"/>
          <ac:spMkLst>
            <pc:docMk/>
            <pc:sldMk cId="0" sldId="285"/>
            <ac:spMk id="22" creationId="{00000000-0000-0000-0000-000000000000}"/>
          </ac:spMkLst>
        </pc:spChg>
        <pc:spChg chg="mod">
          <ac:chgData name="Gregory Rice" userId="0b682130759fc2bb" providerId="LiveId" clId="{1F2BB5AF-728C-4201-B905-CD3AF1998466}" dt="2026-09-20T23:17:31.429" v="1192" actId="255"/>
          <ac:spMkLst>
            <pc:docMk/>
            <pc:sldMk cId="0" sldId="285"/>
            <ac:spMk id="23" creationId="{00000000-0000-0000-0000-000000000000}"/>
          </ac:spMkLst>
        </pc:spChg>
      </pc:sldChg>
      <pc:sldChg chg="modSp mod">
        <pc:chgData name="Gregory Rice" userId="0b682130759fc2bb" providerId="LiveId" clId="{1F2BB5AF-728C-4201-B905-CD3AF1998466}" dt="2026-09-20T23:19:58.413" v="1210" actId="255"/>
        <pc:sldMkLst>
          <pc:docMk/>
          <pc:sldMk cId="0" sldId="286"/>
        </pc:sldMkLst>
        <pc:spChg chg="mod">
          <ac:chgData name="Gregory Rice" userId="0b682130759fc2bb" providerId="LiveId" clId="{1F2BB5AF-728C-4201-B905-CD3AF1998466}" dt="2026-09-17T23:45:24.844" v="434" actId="1037"/>
          <ac:spMkLst>
            <pc:docMk/>
            <pc:sldMk cId="0" sldId="286"/>
            <ac:spMk id="5" creationId="{00000000-0000-0000-0000-000000000000}"/>
          </ac:spMkLst>
        </pc:spChg>
        <pc:spChg chg="mod">
          <ac:chgData name="Gregory Rice" userId="0b682130759fc2bb" providerId="LiveId" clId="{1F2BB5AF-728C-4201-B905-CD3AF1998466}" dt="2026-09-17T23:45:24.844" v="434" actId="1037"/>
          <ac:spMkLst>
            <pc:docMk/>
            <pc:sldMk cId="0" sldId="286"/>
            <ac:spMk id="6" creationId="{00000000-0000-0000-0000-000000000000}"/>
          </ac:spMkLst>
        </pc:spChg>
        <pc:spChg chg="mod">
          <ac:chgData name="Gregory Rice" userId="0b682130759fc2bb" providerId="LiveId" clId="{1F2BB5AF-728C-4201-B905-CD3AF1998466}" dt="2026-09-20T23:19:33.890" v="1207" actId="255"/>
          <ac:spMkLst>
            <pc:docMk/>
            <pc:sldMk cId="0" sldId="286"/>
            <ac:spMk id="7" creationId="{00000000-0000-0000-0000-000000000000}"/>
          </ac:spMkLst>
        </pc:spChg>
        <pc:spChg chg="mod">
          <ac:chgData name="Gregory Rice" userId="0b682130759fc2bb" providerId="LiveId" clId="{1F2BB5AF-728C-4201-B905-CD3AF1998466}" dt="2026-09-20T23:18:56.433" v="1194" actId="255"/>
          <ac:spMkLst>
            <pc:docMk/>
            <pc:sldMk cId="0" sldId="286"/>
            <ac:spMk id="8" creationId="{00000000-0000-0000-0000-000000000000}"/>
          </ac:spMkLst>
        </pc:spChg>
        <pc:spChg chg="mod">
          <ac:chgData name="Gregory Rice" userId="0b682130759fc2bb" providerId="LiveId" clId="{1F2BB5AF-728C-4201-B905-CD3AF1998466}" dt="2026-09-17T23:45:41.682" v="435" actId="14100"/>
          <ac:spMkLst>
            <pc:docMk/>
            <pc:sldMk cId="0" sldId="286"/>
            <ac:spMk id="9" creationId="{00000000-0000-0000-0000-000000000000}"/>
          </ac:spMkLst>
        </pc:spChg>
        <pc:spChg chg="mod">
          <ac:chgData name="Gregory Rice" userId="0b682130759fc2bb" providerId="LiveId" clId="{1F2BB5AF-728C-4201-B905-CD3AF1998466}" dt="2026-09-17T23:45:53.654" v="454" actId="1038"/>
          <ac:spMkLst>
            <pc:docMk/>
            <pc:sldMk cId="0" sldId="286"/>
            <ac:spMk id="10" creationId="{00000000-0000-0000-0000-000000000000}"/>
          </ac:spMkLst>
        </pc:spChg>
        <pc:spChg chg="mod">
          <ac:chgData name="Gregory Rice" userId="0b682130759fc2bb" providerId="LiveId" clId="{1F2BB5AF-728C-4201-B905-CD3AF1998466}" dt="2026-09-20T23:19:33.890" v="1207" actId="255"/>
          <ac:spMkLst>
            <pc:docMk/>
            <pc:sldMk cId="0" sldId="286"/>
            <ac:spMk id="11" creationId="{00000000-0000-0000-0000-000000000000}"/>
          </ac:spMkLst>
        </pc:spChg>
        <pc:spChg chg="mod">
          <ac:chgData name="Gregory Rice" userId="0b682130759fc2bb" providerId="LiveId" clId="{1F2BB5AF-728C-4201-B905-CD3AF1998466}" dt="2026-09-20T23:19:00.698" v="1195" actId="255"/>
          <ac:spMkLst>
            <pc:docMk/>
            <pc:sldMk cId="0" sldId="286"/>
            <ac:spMk id="12" creationId="{00000000-0000-0000-0000-000000000000}"/>
          </ac:spMkLst>
        </pc:spChg>
        <pc:spChg chg="mod">
          <ac:chgData name="Gregory Rice" userId="0b682130759fc2bb" providerId="LiveId" clId="{1F2BB5AF-728C-4201-B905-CD3AF1998466}" dt="2026-09-17T23:46:41.756" v="488" actId="14100"/>
          <ac:spMkLst>
            <pc:docMk/>
            <pc:sldMk cId="0" sldId="286"/>
            <ac:spMk id="13" creationId="{00000000-0000-0000-0000-000000000000}"/>
          </ac:spMkLst>
        </pc:spChg>
        <pc:spChg chg="mod">
          <ac:chgData name="Gregory Rice" userId="0b682130759fc2bb" providerId="LiveId" clId="{1F2BB5AF-728C-4201-B905-CD3AF1998466}" dt="2026-09-17T23:46:28.551" v="486" actId="1037"/>
          <ac:spMkLst>
            <pc:docMk/>
            <pc:sldMk cId="0" sldId="286"/>
            <ac:spMk id="14" creationId="{00000000-0000-0000-0000-000000000000}"/>
          </ac:spMkLst>
        </pc:spChg>
        <pc:spChg chg="mod">
          <ac:chgData name="Gregory Rice" userId="0b682130759fc2bb" providerId="LiveId" clId="{1F2BB5AF-728C-4201-B905-CD3AF1998466}" dt="2026-09-20T23:19:58.413" v="1210" actId="255"/>
          <ac:spMkLst>
            <pc:docMk/>
            <pc:sldMk cId="0" sldId="286"/>
            <ac:spMk id="15" creationId="{00000000-0000-0000-0000-000000000000}"/>
          </ac:spMkLst>
        </pc:spChg>
      </pc:sldChg>
      <pc:sldChg chg="modSp mod">
        <pc:chgData name="Gregory Rice" userId="0b682130759fc2bb" providerId="LiveId" clId="{1F2BB5AF-728C-4201-B905-CD3AF1998466}" dt="2026-09-20T23:21:05.377" v="1214" actId="255"/>
        <pc:sldMkLst>
          <pc:docMk/>
          <pc:sldMk cId="0" sldId="287"/>
        </pc:sldMkLst>
        <pc:spChg chg="mod">
          <ac:chgData name="Gregory Rice" userId="0b682130759fc2bb" providerId="LiveId" clId="{1F2BB5AF-728C-4201-B905-CD3AF1998466}" dt="2026-09-20T23:20:23.637" v="1211" actId="255"/>
          <ac:spMkLst>
            <pc:docMk/>
            <pc:sldMk cId="0" sldId="287"/>
            <ac:spMk id="7" creationId="{00000000-0000-0000-0000-000000000000}"/>
          </ac:spMkLst>
        </pc:spChg>
        <pc:spChg chg="mod">
          <ac:chgData name="Gregory Rice" userId="0b682130759fc2bb" providerId="LiveId" clId="{1F2BB5AF-728C-4201-B905-CD3AF1998466}" dt="2026-09-20T23:20:33.409" v="1212" actId="255"/>
          <ac:spMkLst>
            <pc:docMk/>
            <pc:sldMk cId="0" sldId="287"/>
            <ac:spMk id="8" creationId="{00000000-0000-0000-0000-000000000000}"/>
          </ac:spMkLst>
        </pc:spChg>
        <pc:spChg chg="mod">
          <ac:chgData name="Gregory Rice" userId="0b682130759fc2bb" providerId="LiveId" clId="{1F2BB5AF-728C-4201-B905-CD3AF1998466}" dt="2026-09-20T23:20:47.571" v="1213" actId="255"/>
          <ac:spMkLst>
            <pc:docMk/>
            <pc:sldMk cId="0" sldId="287"/>
            <ac:spMk id="9" creationId="{00000000-0000-0000-0000-000000000000}"/>
          </ac:spMkLst>
        </pc:spChg>
        <pc:spChg chg="mod">
          <ac:chgData name="Gregory Rice" userId="0b682130759fc2bb" providerId="LiveId" clId="{1F2BB5AF-728C-4201-B905-CD3AF1998466}" dt="2026-09-20T23:20:23.637" v="1211" actId="255"/>
          <ac:spMkLst>
            <pc:docMk/>
            <pc:sldMk cId="0" sldId="287"/>
            <ac:spMk id="13" creationId="{00000000-0000-0000-0000-000000000000}"/>
          </ac:spMkLst>
        </pc:spChg>
        <pc:spChg chg="mod">
          <ac:chgData name="Gregory Rice" userId="0b682130759fc2bb" providerId="LiveId" clId="{1F2BB5AF-728C-4201-B905-CD3AF1998466}" dt="2026-09-20T23:20:33.409" v="1212" actId="255"/>
          <ac:spMkLst>
            <pc:docMk/>
            <pc:sldMk cId="0" sldId="287"/>
            <ac:spMk id="14" creationId="{00000000-0000-0000-0000-000000000000}"/>
          </ac:spMkLst>
        </pc:spChg>
        <pc:spChg chg="mod">
          <ac:chgData name="Gregory Rice" userId="0b682130759fc2bb" providerId="LiveId" clId="{1F2BB5AF-728C-4201-B905-CD3AF1998466}" dt="2026-09-20T23:20:47.571" v="1213" actId="255"/>
          <ac:spMkLst>
            <pc:docMk/>
            <pc:sldMk cId="0" sldId="287"/>
            <ac:spMk id="15" creationId="{00000000-0000-0000-0000-000000000000}"/>
          </ac:spMkLst>
        </pc:spChg>
        <pc:spChg chg="mod">
          <ac:chgData name="Gregory Rice" userId="0b682130759fc2bb" providerId="LiveId" clId="{1F2BB5AF-728C-4201-B905-CD3AF1998466}" dt="2026-09-20T23:20:23.637" v="1211" actId="255"/>
          <ac:spMkLst>
            <pc:docMk/>
            <pc:sldMk cId="0" sldId="287"/>
            <ac:spMk id="19" creationId="{00000000-0000-0000-0000-000000000000}"/>
          </ac:spMkLst>
        </pc:spChg>
        <pc:spChg chg="mod">
          <ac:chgData name="Gregory Rice" userId="0b682130759fc2bb" providerId="LiveId" clId="{1F2BB5AF-728C-4201-B905-CD3AF1998466}" dt="2026-09-20T23:20:33.409" v="1212" actId="255"/>
          <ac:spMkLst>
            <pc:docMk/>
            <pc:sldMk cId="0" sldId="287"/>
            <ac:spMk id="20" creationId="{00000000-0000-0000-0000-000000000000}"/>
          </ac:spMkLst>
        </pc:spChg>
        <pc:spChg chg="mod">
          <ac:chgData name="Gregory Rice" userId="0b682130759fc2bb" providerId="LiveId" clId="{1F2BB5AF-728C-4201-B905-CD3AF1998466}" dt="2026-09-20T23:20:47.571" v="1213" actId="255"/>
          <ac:spMkLst>
            <pc:docMk/>
            <pc:sldMk cId="0" sldId="287"/>
            <ac:spMk id="21" creationId="{00000000-0000-0000-0000-000000000000}"/>
          </ac:spMkLst>
        </pc:spChg>
        <pc:spChg chg="mod">
          <ac:chgData name="Gregory Rice" userId="0b682130759fc2bb" providerId="LiveId" clId="{1F2BB5AF-728C-4201-B905-CD3AF1998466}" dt="2026-09-20T23:20:23.637" v="1211" actId="255"/>
          <ac:spMkLst>
            <pc:docMk/>
            <pc:sldMk cId="0" sldId="287"/>
            <ac:spMk id="25" creationId="{00000000-0000-0000-0000-000000000000}"/>
          </ac:spMkLst>
        </pc:spChg>
        <pc:spChg chg="mod">
          <ac:chgData name="Gregory Rice" userId="0b682130759fc2bb" providerId="LiveId" clId="{1F2BB5AF-728C-4201-B905-CD3AF1998466}" dt="2026-09-20T23:20:33.409" v="1212" actId="255"/>
          <ac:spMkLst>
            <pc:docMk/>
            <pc:sldMk cId="0" sldId="287"/>
            <ac:spMk id="26" creationId="{00000000-0000-0000-0000-000000000000}"/>
          </ac:spMkLst>
        </pc:spChg>
        <pc:spChg chg="mod">
          <ac:chgData name="Gregory Rice" userId="0b682130759fc2bb" providerId="LiveId" clId="{1F2BB5AF-728C-4201-B905-CD3AF1998466}" dt="2026-09-20T23:20:47.571" v="1213" actId="255"/>
          <ac:spMkLst>
            <pc:docMk/>
            <pc:sldMk cId="0" sldId="287"/>
            <ac:spMk id="27" creationId="{00000000-0000-0000-0000-000000000000}"/>
          </ac:spMkLst>
        </pc:spChg>
        <pc:spChg chg="mod">
          <ac:chgData name="Gregory Rice" userId="0b682130759fc2bb" providerId="LiveId" clId="{1F2BB5AF-728C-4201-B905-CD3AF1998466}" dt="2026-09-20T23:20:23.637" v="1211" actId="255"/>
          <ac:spMkLst>
            <pc:docMk/>
            <pc:sldMk cId="0" sldId="287"/>
            <ac:spMk id="31" creationId="{00000000-0000-0000-0000-000000000000}"/>
          </ac:spMkLst>
        </pc:spChg>
        <pc:spChg chg="mod">
          <ac:chgData name="Gregory Rice" userId="0b682130759fc2bb" providerId="LiveId" clId="{1F2BB5AF-728C-4201-B905-CD3AF1998466}" dt="2026-09-20T23:20:33.409" v="1212" actId="255"/>
          <ac:spMkLst>
            <pc:docMk/>
            <pc:sldMk cId="0" sldId="287"/>
            <ac:spMk id="32" creationId="{00000000-0000-0000-0000-000000000000}"/>
          </ac:spMkLst>
        </pc:spChg>
        <pc:spChg chg="mod">
          <ac:chgData name="Gregory Rice" userId="0b682130759fc2bb" providerId="LiveId" clId="{1F2BB5AF-728C-4201-B905-CD3AF1998466}" dt="2026-09-20T23:20:47.571" v="1213" actId="255"/>
          <ac:spMkLst>
            <pc:docMk/>
            <pc:sldMk cId="0" sldId="287"/>
            <ac:spMk id="33" creationId="{00000000-0000-0000-0000-000000000000}"/>
          </ac:spMkLst>
        </pc:spChg>
        <pc:spChg chg="mod">
          <ac:chgData name="Gregory Rice" userId="0b682130759fc2bb" providerId="LiveId" clId="{1F2BB5AF-728C-4201-B905-CD3AF1998466}" dt="2026-09-20T23:21:05.377" v="1214" actId="255"/>
          <ac:spMkLst>
            <pc:docMk/>
            <pc:sldMk cId="0" sldId="287"/>
            <ac:spMk id="35" creationId="{00000000-0000-0000-0000-000000000000}"/>
          </ac:spMkLst>
        </pc:spChg>
      </pc:sldChg>
      <pc:sldChg chg="delSp modSp mod">
        <pc:chgData name="Gregory Rice" userId="0b682130759fc2bb" providerId="LiveId" clId="{1F2BB5AF-728C-4201-B905-CD3AF1998466}" dt="2026-09-20T23:37:46.248" v="1328" actId="478"/>
        <pc:sldMkLst>
          <pc:docMk/>
          <pc:sldMk cId="0" sldId="288"/>
        </pc:sldMkLst>
      </pc:sldChg>
      <pc:sldChg chg="modSp mod">
        <pc:chgData name="Gregory Rice" userId="0b682130759fc2bb" providerId="LiveId" clId="{1F2BB5AF-728C-4201-B905-CD3AF1998466}" dt="2026-09-20T23:22:10.645" v="1219" actId="14100"/>
        <pc:sldMkLst>
          <pc:docMk/>
          <pc:sldMk cId="0" sldId="289"/>
        </pc:sldMkLst>
        <pc:spChg chg="mod">
          <ac:chgData name="Gregory Rice" userId="0b682130759fc2bb" providerId="LiveId" clId="{1F2BB5AF-728C-4201-B905-CD3AF1998466}" dt="2026-09-20T23:21:54.342" v="1217" actId="255"/>
          <ac:spMkLst>
            <pc:docMk/>
            <pc:sldMk cId="0" sldId="289"/>
            <ac:spMk id="6" creationId="{00000000-0000-0000-0000-000000000000}"/>
          </ac:spMkLst>
        </pc:spChg>
        <pc:spChg chg="mod">
          <ac:chgData name="Gregory Rice" userId="0b682130759fc2bb" providerId="LiveId" clId="{1F2BB5AF-728C-4201-B905-CD3AF1998466}" dt="2026-09-20T23:22:01.861" v="1218" actId="255"/>
          <ac:spMkLst>
            <pc:docMk/>
            <pc:sldMk cId="0" sldId="289"/>
            <ac:spMk id="8" creationId="{00000000-0000-0000-0000-000000000000}"/>
          </ac:spMkLst>
        </pc:spChg>
        <pc:spChg chg="mod">
          <ac:chgData name="Gregory Rice" userId="0b682130759fc2bb" providerId="LiveId" clId="{1F2BB5AF-728C-4201-B905-CD3AF1998466}" dt="2026-09-20T23:21:54.342" v="1217" actId="255"/>
          <ac:spMkLst>
            <pc:docMk/>
            <pc:sldMk cId="0" sldId="289"/>
            <ac:spMk id="11" creationId="{00000000-0000-0000-0000-000000000000}"/>
          </ac:spMkLst>
        </pc:spChg>
        <pc:spChg chg="mod">
          <ac:chgData name="Gregory Rice" userId="0b682130759fc2bb" providerId="LiveId" clId="{1F2BB5AF-728C-4201-B905-CD3AF1998466}" dt="2026-09-20T23:22:01.861" v="1218" actId="255"/>
          <ac:spMkLst>
            <pc:docMk/>
            <pc:sldMk cId="0" sldId="289"/>
            <ac:spMk id="13" creationId="{00000000-0000-0000-0000-000000000000}"/>
          </ac:spMkLst>
        </pc:spChg>
        <pc:spChg chg="mod">
          <ac:chgData name="Gregory Rice" userId="0b682130759fc2bb" providerId="LiveId" clId="{1F2BB5AF-728C-4201-B905-CD3AF1998466}" dt="2026-09-20T23:21:54.342" v="1217" actId="255"/>
          <ac:spMkLst>
            <pc:docMk/>
            <pc:sldMk cId="0" sldId="289"/>
            <ac:spMk id="16" creationId="{00000000-0000-0000-0000-000000000000}"/>
          </ac:spMkLst>
        </pc:spChg>
        <pc:spChg chg="mod">
          <ac:chgData name="Gregory Rice" userId="0b682130759fc2bb" providerId="LiveId" clId="{1F2BB5AF-728C-4201-B905-CD3AF1998466}" dt="2026-09-20T23:22:01.861" v="1218" actId="255"/>
          <ac:spMkLst>
            <pc:docMk/>
            <pc:sldMk cId="0" sldId="289"/>
            <ac:spMk id="18" creationId="{00000000-0000-0000-0000-000000000000}"/>
          </ac:spMkLst>
        </pc:spChg>
        <pc:spChg chg="mod">
          <ac:chgData name="Gregory Rice" userId="0b682130759fc2bb" providerId="LiveId" clId="{1F2BB5AF-728C-4201-B905-CD3AF1998466}" dt="2026-09-20T23:21:54.342" v="1217" actId="255"/>
          <ac:spMkLst>
            <pc:docMk/>
            <pc:sldMk cId="0" sldId="289"/>
            <ac:spMk id="21" creationId="{00000000-0000-0000-0000-000000000000}"/>
          </ac:spMkLst>
        </pc:spChg>
        <pc:spChg chg="mod">
          <ac:chgData name="Gregory Rice" userId="0b682130759fc2bb" providerId="LiveId" clId="{1F2BB5AF-728C-4201-B905-CD3AF1998466}" dt="2026-09-17T23:59:30.403" v="693" actId="27636"/>
          <ac:spMkLst>
            <pc:docMk/>
            <pc:sldMk cId="0" sldId="289"/>
            <ac:spMk id="22" creationId="{00000000-0000-0000-0000-000000000000}"/>
          </ac:spMkLst>
        </pc:spChg>
        <pc:spChg chg="mod">
          <ac:chgData name="Gregory Rice" userId="0b682130759fc2bb" providerId="LiveId" clId="{1F2BB5AF-728C-4201-B905-CD3AF1998466}" dt="2026-09-20T23:22:01.861" v="1218" actId="255"/>
          <ac:spMkLst>
            <pc:docMk/>
            <pc:sldMk cId="0" sldId="289"/>
            <ac:spMk id="23" creationId="{00000000-0000-0000-0000-000000000000}"/>
          </ac:spMkLst>
        </pc:spChg>
        <pc:spChg chg="mod">
          <ac:chgData name="Gregory Rice" userId="0b682130759fc2bb" providerId="LiveId" clId="{1F2BB5AF-728C-4201-B905-CD3AF1998466}" dt="2026-09-20T23:22:10.645" v="1219" actId="14100"/>
          <ac:spMkLst>
            <pc:docMk/>
            <pc:sldMk cId="0" sldId="289"/>
            <ac:spMk id="24" creationId="{00000000-0000-0000-0000-000000000000}"/>
          </ac:spMkLst>
        </pc:spChg>
      </pc:sldChg>
      <pc:sldChg chg="modSp mod">
        <pc:chgData name="Gregory Rice" userId="0b682130759fc2bb" providerId="LiveId" clId="{1F2BB5AF-728C-4201-B905-CD3AF1998466}" dt="2026-09-20T23:23:04.681" v="1227" actId="14100"/>
        <pc:sldMkLst>
          <pc:docMk/>
          <pc:sldMk cId="0" sldId="290"/>
        </pc:sldMkLst>
        <pc:spChg chg="mod">
          <ac:chgData name="Gregory Rice" userId="0b682130759fc2bb" providerId="LiveId" clId="{1F2BB5AF-728C-4201-B905-CD3AF1998466}" dt="2026-09-20T23:22:29.169" v="1220" actId="255"/>
          <ac:spMkLst>
            <pc:docMk/>
            <pc:sldMk cId="0" sldId="290"/>
            <ac:spMk id="6" creationId="{00000000-0000-0000-0000-000000000000}"/>
          </ac:spMkLst>
        </pc:spChg>
        <pc:spChg chg="mod">
          <ac:chgData name="Gregory Rice" userId="0b682130759fc2bb" providerId="LiveId" clId="{1F2BB5AF-728C-4201-B905-CD3AF1998466}" dt="2026-09-20T23:22:39.740" v="1221" actId="255"/>
          <ac:spMkLst>
            <pc:docMk/>
            <pc:sldMk cId="0" sldId="290"/>
            <ac:spMk id="7" creationId="{00000000-0000-0000-0000-000000000000}"/>
          </ac:spMkLst>
        </pc:spChg>
        <pc:spChg chg="mod">
          <ac:chgData name="Gregory Rice" userId="0b682130759fc2bb" providerId="LiveId" clId="{1F2BB5AF-728C-4201-B905-CD3AF1998466}" dt="2026-09-20T23:22:49.450" v="1222" actId="255"/>
          <ac:spMkLst>
            <pc:docMk/>
            <pc:sldMk cId="0" sldId="290"/>
            <ac:spMk id="8" creationId="{00000000-0000-0000-0000-000000000000}"/>
          </ac:spMkLst>
        </pc:spChg>
        <pc:spChg chg="mod">
          <ac:chgData name="Gregory Rice" userId="0b682130759fc2bb" providerId="LiveId" clId="{1F2BB5AF-728C-4201-B905-CD3AF1998466}" dt="2026-09-20T23:22:29.169" v="1220" actId="255"/>
          <ac:spMkLst>
            <pc:docMk/>
            <pc:sldMk cId="0" sldId="290"/>
            <ac:spMk id="11" creationId="{00000000-0000-0000-0000-000000000000}"/>
          </ac:spMkLst>
        </pc:spChg>
        <pc:spChg chg="mod">
          <ac:chgData name="Gregory Rice" userId="0b682130759fc2bb" providerId="LiveId" clId="{1F2BB5AF-728C-4201-B905-CD3AF1998466}" dt="2026-09-20T23:22:39.740" v="1221" actId="255"/>
          <ac:spMkLst>
            <pc:docMk/>
            <pc:sldMk cId="0" sldId="290"/>
            <ac:spMk id="12" creationId="{00000000-0000-0000-0000-000000000000}"/>
          </ac:spMkLst>
        </pc:spChg>
        <pc:spChg chg="mod">
          <ac:chgData name="Gregory Rice" userId="0b682130759fc2bb" providerId="LiveId" clId="{1F2BB5AF-728C-4201-B905-CD3AF1998466}" dt="2026-09-20T23:22:49.450" v="1222" actId="255"/>
          <ac:spMkLst>
            <pc:docMk/>
            <pc:sldMk cId="0" sldId="290"/>
            <ac:spMk id="13" creationId="{00000000-0000-0000-0000-000000000000}"/>
          </ac:spMkLst>
        </pc:spChg>
        <pc:spChg chg="mod">
          <ac:chgData name="Gregory Rice" userId="0b682130759fc2bb" providerId="LiveId" clId="{1F2BB5AF-728C-4201-B905-CD3AF1998466}" dt="2026-09-20T23:22:29.169" v="1220" actId="255"/>
          <ac:spMkLst>
            <pc:docMk/>
            <pc:sldMk cId="0" sldId="290"/>
            <ac:spMk id="16" creationId="{00000000-0000-0000-0000-000000000000}"/>
          </ac:spMkLst>
        </pc:spChg>
        <pc:spChg chg="mod">
          <ac:chgData name="Gregory Rice" userId="0b682130759fc2bb" providerId="LiveId" clId="{1F2BB5AF-728C-4201-B905-CD3AF1998466}" dt="2026-09-20T23:22:39.740" v="1221" actId="255"/>
          <ac:spMkLst>
            <pc:docMk/>
            <pc:sldMk cId="0" sldId="290"/>
            <ac:spMk id="17" creationId="{00000000-0000-0000-0000-000000000000}"/>
          </ac:spMkLst>
        </pc:spChg>
        <pc:spChg chg="mod">
          <ac:chgData name="Gregory Rice" userId="0b682130759fc2bb" providerId="LiveId" clId="{1F2BB5AF-728C-4201-B905-CD3AF1998466}" dt="2026-09-20T23:22:49.450" v="1222" actId="255"/>
          <ac:spMkLst>
            <pc:docMk/>
            <pc:sldMk cId="0" sldId="290"/>
            <ac:spMk id="18" creationId="{00000000-0000-0000-0000-000000000000}"/>
          </ac:spMkLst>
        </pc:spChg>
        <pc:spChg chg="mod">
          <ac:chgData name="Gregory Rice" userId="0b682130759fc2bb" providerId="LiveId" clId="{1F2BB5AF-728C-4201-B905-CD3AF1998466}" dt="2026-09-20T23:22:29.169" v="1220" actId="255"/>
          <ac:spMkLst>
            <pc:docMk/>
            <pc:sldMk cId="0" sldId="290"/>
            <ac:spMk id="21" creationId="{00000000-0000-0000-0000-000000000000}"/>
          </ac:spMkLst>
        </pc:spChg>
        <pc:spChg chg="mod">
          <ac:chgData name="Gregory Rice" userId="0b682130759fc2bb" providerId="LiveId" clId="{1F2BB5AF-728C-4201-B905-CD3AF1998466}" dt="2026-09-20T23:22:39.740" v="1221" actId="255"/>
          <ac:spMkLst>
            <pc:docMk/>
            <pc:sldMk cId="0" sldId="290"/>
            <ac:spMk id="22" creationId="{00000000-0000-0000-0000-000000000000}"/>
          </ac:spMkLst>
        </pc:spChg>
        <pc:spChg chg="mod">
          <ac:chgData name="Gregory Rice" userId="0b682130759fc2bb" providerId="LiveId" clId="{1F2BB5AF-728C-4201-B905-CD3AF1998466}" dt="2026-09-20T23:22:49.450" v="1222" actId="255"/>
          <ac:spMkLst>
            <pc:docMk/>
            <pc:sldMk cId="0" sldId="290"/>
            <ac:spMk id="23" creationId="{00000000-0000-0000-0000-000000000000}"/>
          </ac:spMkLst>
        </pc:spChg>
        <pc:spChg chg="mod">
          <ac:chgData name="Gregory Rice" userId="0b682130759fc2bb" providerId="LiveId" clId="{1F2BB5AF-728C-4201-B905-CD3AF1998466}" dt="2026-09-20T23:22:29.169" v="1220" actId="255"/>
          <ac:spMkLst>
            <pc:docMk/>
            <pc:sldMk cId="0" sldId="290"/>
            <ac:spMk id="26" creationId="{00000000-0000-0000-0000-000000000000}"/>
          </ac:spMkLst>
        </pc:spChg>
        <pc:spChg chg="mod">
          <ac:chgData name="Gregory Rice" userId="0b682130759fc2bb" providerId="LiveId" clId="{1F2BB5AF-728C-4201-B905-CD3AF1998466}" dt="2026-09-20T23:22:39.740" v="1221" actId="255"/>
          <ac:spMkLst>
            <pc:docMk/>
            <pc:sldMk cId="0" sldId="290"/>
            <ac:spMk id="27" creationId="{00000000-0000-0000-0000-000000000000}"/>
          </ac:spMkLst>
        </pc:spChg>
        <pc:spChg chg="mod">
          <ac:chgData name="Gregory Rice" userId="0b682130759fc2bb" providerId="LiveId" clId="{1F2BB5AF-728C-4201-B905-CD3AF1998466}" dt="2026-09-20T23:22:49.450" v="1222" actId="255"/>
          <ac:spMkLst>
            <pc:docMk/>
            <pc:sldMk cId="0" sldId="290"/>
            <ac:spMk id="28" creationId="{00000000-0000-0000-0000-000000000000}"/>
          </ac:spMkLst>
        </pc:spChg>
        <pc:spChg chg="mod">
          <ac:chgData name="Gregory Rice" userId="0b682130759fc2bb" providerId="LiveId" clId="{1F2BB5AF-728C-4201-B905-CD3AF1998466}" dt="2026-09-20T23:22:29.169" v="1220" actId="255"/>
          <ac:spMkLst>
            <pc:docMk/>
            <pc:sldMk cId="0" sldId="290"/>
            <ac:spMk id="31" creationId="{00000000-0000-0000-0000-000000000000}"/>
          </ac:spMkLst>
        </pc:spChg>
        <pc:spChg chg="mod">
          <ac:chgData name="Gregory Rice" userId="0b682130759fc2bb" providerId="LiveId" clId="{1F2BB5AF-728C-4201-B905-CD3AF1998466}" dt="2026-09-20T23:22:39.740" v="1221" actId="255"/>
          <ac:spMkLst>
            <pc:docMk/>
            <pc:sldMk cId="0" sldId="290"/>
            <ac:spMk id="32" creationId="{00000000-0000-0000-0000-000000000000}"/>
          </ac:spMkLst>
        </pc:spChg>
        <pc:spChg chg="mod">
          <ac:chgData name="Gregory Rice" userId="0b682130759fc2bb" providerId="LiveId" clId="{1F2BB5AF-728C-4201-B905-CD3AF1998466}" dt="2026-09-20T23:22:49.450" v="1222" actId="255"/>
          <ac:spMkLst>
            <pc:docMk/>
            <pc:sldMk cId="0" sldId="290"/>
            <ac:spMk id="33" creationId="{00000000-0000-0000-0000-000000000000}"/>
          </ac:spMkLst>
        </pc:spChg>
        <pc:spChg chg="mod">
          <ac:chgData name="Gregory Rice" userId="0b682130759fc2bb" providerId="LiveId" clId="{1F2BB5AF-728C-4201-B905-CD3AF1998466}" dt="2026-09-20T23:23:04.681" v="1227" actId="14100"/>
          <ac:spMkLst>
            <pc:docMk/>
            <pc:sldMk cId="0" sldId="290"/>
            <ac:spMk id="36" creationId="{00000000-0000-0000-0000-000000000000}"/>
          </ac:spMkLst>
        </pc:spChg>
      </pc:sldChg>
      <pc:sldChg chg="modSp mod">
        <pc:chgData name="Gregory Rice" userId="0b682130759fc2bb" providerId="LiveId" clId="{1F2BB5AF-728C-4201-B905-CD3AF1998466}" dt="2026-09-20T23:23:32.696" v="1228" actId="255"/>
        <pc:sldMkLst>
          <pc:docMk/>
          <pc:sldMk cId="0" sldId="291"/>
        </pc:sldMkLst>
        <pc:spChg chg="mod">
          <ac:chgData name="Gregory Rice" userId="0b682130759fc2bb" providerId="LiveId" clId="{1F2BB5AF-728C-4201-B905-CD3AF1998466}" dt="2026-09-20T23:23:32.696" v="1228" actId="255"/>
          <ac:spMkLst>
            <pc:docMk/>
            <pc:sldMk cId="0" sldId="291"/>
            <ac:spMk id="8" creationId="{00000000-0000-0000-0000-000000000000}"/>
          </ac:spMkLst>
        </pc:spChg>
        <pc:spChg chg="mod">
          <ac:chgData name="Gregory Rice" userId="0b682130759fc2bb" providerId="LiveId" clId="{1F2BB5AF-728C-4201-B905-CD3AF1998466}" dt="2026-09-20T23:23:32.696" v="1228" actId="255"/>
          <ac:spMkLst>
            <pc:docMk/>
            <pc:sldMk cId="0" sldId="291"/>
            <ac:spMk id="12" creationId="{00000000-0000-0000-0000-000000000000}"/>
          </ac:spMkLst>
        </pc:spChg>
        <pc:spChg chg="mod">
          <ac:chgData name="Gregory Rice" userId="0b682130759fc2bb" providerId="LiveId" clId="{1F2BB5AF-728C-4201-B905-CD3AF1998466}" dt="2026-09-20T23:23:32.696" v="1228" actId="255"/>
          <ac:spMkLst>
            <pc:docMk/>
            <pc:sldMk cId="0" sldId="291"/>
            <ac:spMk id="16" creationId="{00000000-0000-0000-0000-000000000000}"/>
          </ac:spMkLst>
        </pc:spChg>
        <pc:spChg chg="mod">
          <ac:chgData name="Gregory Rice" userId="0b682130759fc2bb" providerId="LiveId" clId="{1F2BB5AF-728C-4201-B905-CD3AF1998466}" dt="2026-09-20T23:23:32.696" v="1228" actId="255"/>
          <ac:spMkLst>
            <pc:docMk/>
            <pc:sldMk cId="0" sldId="291"/>
            <ac:spMk id="20" creationId="{00000000-0000-0000-0000-000000000000}"/>
          </ac:spMkLst>
        </pc:spChg>
      </pc:sldChg>
      <pc:sldChg chg="modSp mod">
        <pc:chgData name="Gregory Rice" userId="0b682130759fc2bb" providerId="LiveId" clId="{1F2BB5AF-728C-4201-B905-CD3AF1998466}" dt="2026-09-20T23:24:28.361" v="1231" actId="255"/>
        <pc:sldMkLst>
          <pc:docMk/>
          <pc:sldMk cId="0" sldId="292"/>
        </pc:sldMkLst>
        <pc:spChg chg="mod">
          <ac:chgData name="Gregory Rice" userId="0b682130759fc2bb" providerId="LiveId" clId="{1F2BB5AF-728C-4201-B905-CD3AF1998466}" dt="2026-09-20T23:24:11.416" v="1229" actId="255"/>
          <ac:spMkLst>
            <pc:docMk/>
            <pc:sldMk cId="0" sldId="292"/>
            <ac:spMk id="6" creationId="{00000000-0000-0000-0000-000000000000}"/>
          </ac:spMkLst>
        </pc:spChg>
        <pc:spChg chg="mod">
          <ac:chgData name="Gregory Rice" userId="0b682130759fc2bb" providerId="LiveId" clId="{1F2BB5AF-728C-4201-B905-CD3AF1998466}" dt="2026-09-20T23:24:19.250" v="1230" actId="255"/>
          <ac:spMkLst>
            <pc:docMk/>
            <pc:sldMk cId="0" sldId="292"/>
            <ac:spMk id="7" creationId="{00000000-0000-0000-0000-000000000000}"/>
          </ac:spMkLst>
        </pc:spChg>
        <pc:spChg chg="mod">
          <ac:chgData name="Gregory Rice" userId="0b682130759fc2bb" providerId="LiveId" clId="{1F2BB5AF-728C-4201-B905-CD3AF1998466}" dt="2026-09-20T23:24:28.361" v="1231" actId="255"/>
          <ac:spMkLst>
            <pc:docMk/>
            <pc:sldMk cId="0" sldId="292"/>
            <ac:spMk id="8" creationId="{00000000-0000-0000-0000-000000000000}"/>
          </ac:spMkLst>
        </pc:spChg>
        <pc:spChg chg="mod">
          <ac:chgData name="Gregory Rice" userId="0b682130759fc2bb" providerId="LiveId" clId="{1F2BB5AF-728C-4201-B905-CD3AF1998466}" dt="2026-09-20T23:24:11.416" v="1229" actId="255"/>
          <ac:spMkLst>
            <pc:docMk/>
            <pc:sldMk cId="0" sldId="292"/>
            <ac:spMk id="11" creationId="{00000000-0000-0000-0000-000000000000}"/>
          </ac:spMkLst>
        </pc:spChg>
        <pc:spChg chg="mod">
          <ac:chgData name="Gregory Rice" userId="0b682130759fc2bb" providerId="LiveId" clId="{1F2BB5AF-728C-4201-B905-CD3AF1998466}" dt="2026-09-20T23:24:19.250" v="1230" actId="255"/>
          <ac:spMkLst>
            <pc:docMk/>
            <pc:sldMk cId="0" sldId="292"/>
            <ac:spMk id="12" creationId="{00000000-0000-0000-0000-000000000000}"/>
          </ac:spMkLst>
        </pc:spChg>
        <pc:spChg chg="mod">
          <ac:chgData name="Gregory Rice" userId="0b682130759fc2bb" providerId="LiveId" clId="{1F2BB5AF-728C-4201-B905-CD3AF1998466}" dt="2026-09-20T23:24:28.361" v="1231" actId="255"/>
          <ac:spMkLst>
            <pc:docMk/>
            <pc:sldMk cId="0" sldId="292"/>
            <ac:spMk id="13" creationId="{00000000-0000-0000-0000-000000000000}"/>
          </ac:spMkLst>
        </pc:spChg>
        <pc:spChg chg="mod">
          <ac:chgData name="Gregory Rice" userId="0b682130759fc2bb" providerId="LiveId" clId="{1F2BB5AF-728C-4201-B905-CD3AF1998466}" dt="2026-09-20T23:24:11.416" v="1229" actId="255"/>
          <ac:spMkLst>
            <pc:docMk/>
            <pc:sldMk cId="0" sldId="292"/>
            <ac:spMk id="16" creationId="{00000000-0000-0000-0000-000000000000}"/>
          </ac:spMkLst>
        </pc:spChg>
        <pc:spChg chg="mod">
          <ac:chgData name="Gregory Rice" userId="0b682130759fc2bb" providerId="LiveId" clId="{1F2BB5AF-728C-4201-B905-CD3AF1998466}" dt="2026-09-20T23:24:19.250" v="1230" actId="255"/>
          <ac:spMkLst>
            <pc:docMk/>
            <pc:sldMk cId="0" sldId="292"/>
            <ac:spMk id="17" creationId="{00000000-0000-0000-0000-000000000000}"/>
          </ac:spMkLst>
        </pc:spChg>
        <pc:spChg chg="mod">
          <ac:chgData name="Gregory Rice" userId="0b682130759fc2bb" providerId="LiveId" clId="{1F2BB5AF-728C-4201-B905-CD3AF1998466}" dt="2026-09-20T23:24:28.361" v="1231" actId="255"/>
          <ac:spMkLst>
            <pc:docMk/>
            <pc:sldMk cId="0" sldId="292"/>
            <ac:spMk id="18" creationId="{00000000-0000-0000-0000-000000000000}"/>
          </ac:spMkLst>
        </pc:spChg>
        <pc:spChg chg="mod">
          <ac:chgData name="Gregory Rice" userId="0b682130759fc2bb" providerId="LiveId" clId="{1F2BB5AF-728C-4201-B905-CD3AF1998466}" dt="2026-09-20T23:24:11.416" v="1229" actId="255"/>
          <ac:spMkLst>
            <pc:docMk/>
            <pc:sldMk cId="0" sldId="292"/>
            <ac:spMk id="21" creationId="{00000000-0000-0000-0000-000000000000}"/>
          </ac:spMkLst>
        </pc:spChg>
        <pc:spChg chg="mod">
          <ac:chgData name="Gregory Rice" userId="0b682130759fc2bb" providerId="LiveId" clId="{1F2BB5AF-728C-4201-B905-CD3AF1998466}" dt="2026-09-20T23:24:19.250" v="1230" actId="255"/>
          <ac:spMkLst>
            <pc:docMk/>
            <pc:sldMk cId="0" sldId="292"/>
            <ac:spMk id="22" creationId="{00000000-0000-0000-0000-000000000000}"/>
          </ac:spMkLst>
        </pc:spChg>
        <pc:spChg chg="mod">
          <ac:chgData name="Gregory Rice" userId="0b682130759fc2bb" providerId="LiveId" clId="{1F2BB5AF-728C-4201-B905-CD3AF1998466}" dt="2026-09-20T23:24:28.361" v="1231" actId="255"/>
          <ac:spMkLst>
            <pc:docMk/>
            <pc:sldMk cId="0" sldId="292"/>
            <ac:spMk id="23" creationId="{00000000-0000-0000-0000-000000000000}"/>
          </ac:spMkLst>
        </pc:spChg>
        <pc:spChg chg="mod">
          <ac:chgData name="Gregory Rice" userId="0b682130759fc2bb" providerId="LiveId" clId="{1F2BB5AF-728C-4201-B905-CD3AF1998466}" dt="2026-09-20T23:24:11.416" v="1229" actId="255"/>
          <ac:spMkLst>
            <pc:docMk/>
            <pc:sldMk cId="0" sldId="292"/>
            <ac:spMk id="26" creationId="{00000000-0000-0000-0000-000000000000}"/>
          </ac:spMkLst>
        </pc:spChg>
        <pc:spChg chg="mod">
          <ac:chgData name="Gregory Rice" userId="0b682130759fc2bb" providerId="LiveId" clId="{1F2BB5AF-728C-4201-B905-CD3AF1998466}" dt="2026-09-20T23:24:19.250" v="1230" actId="255"/>
          <ac:spMkLst>
            <pc:docMk/>
            <pc:sldMk cId="0" sldId="292"/>
            <ac:spMk id="27" creationId="{00000000-0000-0000-0000-000000000000}"/>
          </ac:spMkLst>
        </pc:spChg>
        <pc:spChg chg="mod">
          <ac:chgData name="Gregory Rice" userId="0b682130759fc2bb" providerId="LiveId" clId="{1F2BB5AF-728C-4201-B905-CD3AF1998466}" dt="2026-09-20T23:24:28.361" v="1231" actId="255"/>
          <ac:spMkLst>
            <pc:docMk/>
            <pc:sldMk cId="0" sldId="292"/>
            <ac:spMk id="28" creationId="{00000000-0000-0000-0000-000000000000}"/>
          </ac:spMkLst>
        </pc:spChg>
      </pc:sldChg>
      <pc:sldChg chg="modSp mod">
        <pc:chgData name="Gregory Rice" userId="0b682130759fc2bb" providerId="LiveId" clId="{1F2BB5AF-728C-4201-B905-CD3AF1998466}" dt="2026-09-20T23:25:57.780" v="1236" actId="255"/>
        <pc:sldMkLst>
          <pc:docMk/>
          <pc:sldMk cId="0" sldId="293"/>
        </pc:sldMkLst>
        <pc:spChg chg="mod">
          <ac:chgData name="Gregory Rice" userId="0b682130759fc2bb" providerId="LiveId" clId="{1F2BB5AF-728C-4201-B905-CD3AF1998466}" dt="2026-09-20T23:25:29.498" v="1234" actId="14100"/>
          <ac:spMkLst>
            <pc:docMk/>
            <pc:sldMk cId="0" sldId="293"/>
            <ac:spMk id="7" creationId="{00000000-0000-0000-0000-000000000000}"/>
          </ac:spMkLst>
        </pc:spChg>
        <pc:spChg chg="mod">
          <ac:chgData name="Gregory Rice" userId="0b682130759fc2bb" providerId="LiveId" clId="{1F2BB5AF-728C-4201-B905-CD3AF1998466}" dt="2026-09-20T23:25:38.828" v="1235" actId="255"/>
          <ac:spMkLst>
            <pc:docMk/>
            <pc:sldMk cId="0" sldId="293"/>
            <ac:spMk id="8" creationId="{00000000-0000-0000-0000-000000000000}"/>
          </ac:spMkLst>
        </pc:spChg>
        <pc:spChg chg="mod">
          <ac:chgData name="Gregory Rice" userId="0b682130759fc2bb" providerId="LiveId" clId="{1F2BB5AF-728C-4201-B905-CD3AF1998466}" dt="2026-09-20T23:25:57.780" v="1236" actId="255"/>
          <ac:spMkLst>
            <pc:docMk/>
            <pc:sldMk cId="0" sldId="293"/>
            <ac:spMk id="9" creationId="{00000000-0000-0000-0000-000000000000}"/>
          </ac:spMkLst>
        </pc:spChg>
      </pc:sldChg>
      <pc:sldChg chg="modSp mod">
        <pc:chgData name="Gregory Rice" userId="0b682130759fc2bb" providerId="LiveId" clId="{1F2BB5AF-728C-4201-B905-CD3AF1998466}" dt="2026-09-20T23:26:19.751" v="1238" actId="255"/>
        <pc:sldMkLst>
          <pc:docMk/>
          <pc:sldMk cId="0" sldId="294"/>
        </pc:sldMkLst>
        <pc:spChg chg="mod">
          <ac:chgData name="Gregory Rice" userId="0b682130759fc2bb" providerId="LiveId" clId="{1F2BB5AF-728C-4201-B905-CD3AF1998466}" dt="2026-09-20T23:26:12.924" v="1237" actId="255"/>
          <ac:spMkLst>
            <pc:docMk/>
            <pc:sldMk cId="0" sldId="294"/>
            <ac:spMk id="7" creationId="{00000000-0000-0000-0000-000000000000}"/>
          </ac:spMkLst>
        </pc:spChg>
        <pc:spChg chg="mod">
          <ac:chgData name="Gregory Rice" userId="0b682130759fc2bb" providerId="LiveId" clId="{1F2BB5AF-728C-4201-B905-CD3AF1998466}" dt="2026-09-20T23:26:19.751" v="1238" actId="255"/>
          <ac:spMkLst>
            <pc:docMk/>
            <pc:sldMk cId="0" sldId="294"/>
            <ac:spMk id="8" creationId="{00000000-0000-0000-0000-000000000000}"/>
          </ac:spMkLst>
        </pc:spChg>
        <pc:spChg chg="mod">
          <ac:chgData name="Gregory Rice" userId="0b682130759fc2bb" providerId="LiveId" clId="{1F2BB5AF-728C-4201-B905-CD3AF1998466}" dt="2026-09-20T23:26:12.924" v="1237" actId="255"/>
          <ac:spMkLst>
            <pc:docMk/>
            <pc:sldMk cId="0" sldId="294"/>
            <ac:spMk id="11" creationId="{00000000-0000-0000-0000-000000000000}"/>
          </ac:spMkLst>
        </pc:spChg>
        <pc:spChg chg="mod">
          <ac:chgData name="Gregory Rice" userId="0b682130759fc2bb" providerId="LiveId" clId="{1F2BB5AF-728C-4201-B905-CD3AF1998466}" dt="2026-09-20T23:26:19.751" v="1238" actId="255"/>
          <ac:spMkLst>
            <pc:docMk/>
            <pc:sldMk cId="0" sldId="294"/>
            <ac:spMk id="12" creationId="{00000000-0000-0000-0000-000000000000}"/>
          </ac:spMkLst>
        </pc:spChg>
        <pc:spChg chg="mod">
          <ac:chgData name="Gregory Rice" userId="0b682130759fc2bb" providerId="LiveId" clId="{1F2BB5AF-728C-4201-B905-CD3AF1998466}" dt="2026-09-20T23:26:12.924" v="1237" actId="255"/>
          <ac:spMkLst>
            <pc:docMk/>
            <pc:sldMk cId="0" sldId="294"/>
            <ac:spMk id="15" creationId="{00000000-0000-0000-0000-000000000000}"/>
          </ac:spMkLst>
        </pc:spChg>
        <pc:spChg chg="mod">
          <ac:chgData name="Gregory Rice" userId="0b682130759fc2bb" providerId="LiveId" clId="{1F2BB5AF-728C-4201-B905-CD3AF1998466}" dt="2026-09-20T23:26:19.751" v="1238" actId="255"/>
          <ac:spMkLst>
            <pc:docMk/>
            <pc:sldMk cId="0" sldId="294"/>
            <ac:spMk id="16" creationId="{00000000-0000-0000-0000-000000000000}"/>
          </ac:spMkLst>
        </pc:spChg>
        <pc:spChg chg="mod">
          <ac:chgData name="Gregory Rice" userId="0b682130759fc2bb" providerId="LiveId" clId="{1F2BB5AF-728C-4201-B905-CD3AF1998466}" dt="2026-09-20T23:26:12.924" v="1237" actId="255"/>
          <ac:spMkLst>
            <pc:docMk/>
            <pc:sldMk cId="0" sldId="294"/>
            <ac:spMk id="19" creationId="{00000000-0000-0000-0000-000000000000}"/>
          </ac:spMkLst>
        </pc:spChg>
        <pc:spChg chg="mod">
          <ac:chgData name="Gregory Rice" userId="0b682130759fc2bb" providerId="LiveId" clId="{1F2BB5AF-728C-4201-B905-CD3AF1998466}" dt="2026-09-20T23:26:19.751" v="1238" actId="255"/>
          <ac:spMkLst>
            <pc:docMk/>
            <pc:sldMk cId="0" sldId="294"/>
            <ac:spMk id="20" creationId="{00000000-0000-0000-0000-000000000000}"/>
          </ac:spMkLst>
        </pc:spChg>
      </pc:sldChg>
      <pc:sldChg chg="modSp mod">
        <pc:chgData name="Gregory Rice" userId="0b682130759fc2bb" providerId="LiveId" clId="{1F2BB5AF-728C-4201-B905-CD3AF1998466}" dt="2026-09-20T23:27:45.816" v="1261" actId="20577"/>
        <pc:sldMkLst>
          <pc:docMk/>
          <pc:sldMk cId="0" sldId="295"/>
        </pc:sldMkLst>
        <pc:spChg chg="mod">
          <ac:chgData name="Gregory Rice" userId="0b682130759fc2bb" providerId="LiveId" clId="{1F2BB5AF-728C-4201-B905-CD3AF1998466}" dt="2026-09-20T23:26:39.620" v="1239" actId="255"/>
          <ac:spMkLst>
            <pc:docMk/>
            <pc:sldMk cId="0" sldId="295"/>
            <ac:spMk id="6" creationId="{00000000-0000-0000-0000-000000000000}"/>
          </ac:spMkLst>
        </pc:spChg>
        <pc:spChg chg="mod">
          <ac:chgData name="Gregory Rice" userId="0b682130759fc2bb" providerId="LiveId" clId="{1F2BB5AF-728C-4201-B905-CD3AF1998466}" dt="2026-09-20T23:26:48.805" v="1240" actId="255"/>
          <ac:spMkLst>
            <pc:docMk/>
            <pc:sldMk cId="0" sldId="295"/>
            <ac:spMk id="7" creationId="{00000000-0000-0000-0000-000000000000}"/>
          </ac:spMkLst>
        </pc:spChg>
        <pc:spChg chg="mod">
          <ac:chgData name="Gregory Rice" userId="0b682130759fc2bb" providerId="LiveId" clId="{1F2BB5AF-728C-4201-B905-CD3AF1998466}" dt="2026-09-20T23:26:39.620" v="1239" actId="255"/>
          <ac:spMkLst>
            <pc:docMk/>
            <pc:sldMk cId="0" sldId="295"/>
            <ac:spMk id="10" creationId="{00000000-0000-0000-0000-000000000000}"/>
          </ac:spMkLst>
        </pc:spChg>
        <pc:spChg chg="mod">
          <ac:chgData name="Gregory Rice" userId="0b682130759fc2bb" providerId="LiveId" clId="{1F2BB5AF-728C-4201-B905-CD3AF1998466}" dt="2026-09-20T23:27:15.905" v="1242" actId="113"/>
          <ac:spMkLst>
            <pc:docMk/>
            <pc:sldMk cId="0" sldId="295"/>
            <ac:spMk id="11" creationId="{00000000-0000-0000-0000-000000000000}"/>
          </ac:spMkLst>
        </pc:spChg>
        <pc:spChg chg="mod">
          <ac:chgData name="Gregory Rice" userId="0b682130759fc2bb" providerId="LiveId" clId="{1F2BB5AF-728C-4201-B905-CD3AF1998466}" dt="2026-09-20T23:26:39.620" v="1239" actId="255"/>
          <ac:spMkLst>
            <pc:docMk/>
            <pc:sldMk cId="0" sldId="295"/>
            <ac:spMk id="14" creationId="{00000000-0000-0000-0000-000000000000}"/>
          </ac:spMkLst>
        </pc:spChg>
        <pc:spChg chg="mod">
          <ac:chgData name="Gregory Rice" userId="0b682130759fc2bb" providerId="LiveId" clId="{1F2BB5AF-728C-4201-B905-CD3AF1998466}" dt="2026-09-20T23:26:48.805" v="1240" actId="255"/>
          <ac:spMkLst>
            <pc:docMk/>
            <pc:sldMk cId="0" sldId="295"/>
            <ac:spMk id="15" creationId="{00000000-0000-0000-0000-000000000000}"/>
          </ac:spMkLst>
        </pc:spChg>
        <pc:spChg chg="mod">
          <ac:chgData name="Gregory Rice" userId="0b682130759fc2bb" providerId="LiveId" clId="{1F2BB5AF-728C-4201-B905-CD3AF1998466}" dt="2026-09-20T23:26:39.620" v="1239" actId="255"/>
          <ac:spMkLst>
            <pc:docMk/>
            <pc:sldMk cId="0" sldId="295"/>
            <ac:spMk id="18" creationId="{00000000-0000-0000-0000-000000000000}"/>
          </ac:spMkLst>
        </pc:spChg>
        <pc:spChg chg="mod">
          <ac:chgData name="Gregory Rice" userId="0b682130759fc2bb" providerId="LiveId" clId="{1F2BB5AF-728C-4201-B905-CD3AF1998466}" dt="2026-09-20T23:27:45.816" v="1261" actId="20577"/>
          <ac:spMkLst>
            <pc:docMk/>
            <pc:sldMk cId="0" sldId="295"/>
            <ac:spMk id="19" creationId="{00000000-0000-0000-0000-000000000000}"/>
          </ac:spMkLst>
        </pc:spChg>
        <pc:spChg chg="mod">
          <ac:chgData name="Gregory Rice" userId="0b682130759fc2bb" providerId="LiveId" clId="{1F2BB5AF-728C-4201-B905-CD3AF1998466}" dt="2026-09-20T23:26:39.620" v="1239" actId="255"/>
          <ac:spMkLst>
            <pc:docMk/>
            <pc:sldMk cId="0" sldId="295"/>
            <ac:spMk id="22" creationId="{00000000-0000-0000-0000-000000000000}"/>
          </ac:spMkLst>
        </pc:spChg>
        <pc:spChg chg="mod">
          <ac:chgData name="Gregory Rice" userId="0b682130759fc2bb" providerId="LiveId" clId="{1F2BB5AF-728C-4201-B905-CD3AF1998466}" dt="2026-09-20T23:26:48.805" v="1240" actId="255"/>
          <ac:spMkLst>
            <pc:docMk/>
            <pc:sldMk cId="0" sldId="295"/>
            <ac:spMk id="23" creationId="{00000000-0000-0000-0000-000000000000}"/>
          </ac:spMkLst>
        </pc:spChg>
        <pc:spChg chg="mod">
          <ac:chgData name="Gregory Rice" userId="0b682130759fc2bb" providerId="LiveId" clId="{1F2BB5AF-728C-4201-B905-CD3AF1998466}" dt="2026-09-20T23:26:39.620" v="1239" actId="255"/>
          <ac:spMkLst>
            <pc:docMk/>
            <pc:sldMk cId="0" sldId="295"/>
            <ac:spMk id="26" creationId="{00000000-0000-0000-0000-000000000000}"/>
          </ac:spMkLst>
        </pc:spChg>
        <pc:spChg chg="mod">
          <ac:chgData name="Gregory Rice" userId="0b682130759fc2bb" providerId="LiveId" clId="{1F2BB5AF-728C-4201-B905-CD3AF1998466}" dt="2026-09-20T23:26:48.805" v="1240" actId="255"/>
          <ac:spMkLst>
            <pc:docMk/>
            <pc:sldMk cId="0" sldId="295"/>
            <ac:spMk id="27" creationId="{00000000-0000-0000-0000-000000000000}"/>
          </ac:spMkLst>
        </pc:spChg>
        <pc:spChg chg="mod">
          <ac:chgData name="Gregory Rice" userId="0b682130759fc2bb" providerId="LiveId" clId="{1F2BB5AF-728C-4201-B905-CD3AF1998466}" dt="2026-09-20T23:26:39.620" v="1239" actId="255"/>
          <ac:spMkLst>
            <pc:docMk/>
            <pc:sldMk cId="0" sldId="295"/>
            <ac:spMk id="30" creationId="{00000000-0000-0000-0000-000000000000}"/>
          </ac:spMkLst>
        </pc:spChg>
        <pc:spChg chg="mod">
          <ac:chgData name="Gregory Rice" userId="0b682130759fc2bb" providerId="LiveId" clId="{1F2BB5AF-728C-4201-B905-CD3AF1998466}" dt="2026-09-20T23:26:48.805" v="1240" actId="255"/>
          <ac:spMkLst>
            <pc:docMk/>
            <pc:sldMk cId="0" sldId="295"/>
            <ac:spMk id="31" creationId="{00000000-0000-0000-0000-000000000000}"/>
          </ac:spMkLst>
        </pc:spChg>
      </pc:sldChg>
      <pc:sldChg chg="modSp mod">
        <pc:chgData name="Gregory Rice" userId="0b682130759fc2bb" providerId="LiveId" clId="{1F2BB5AF-728C-4201-B905-CD3AF1998466}" dt="2026-09-20T23:28:44.857" v="1264" actId="255"/>
        <pc:sldMkLst>
          <pc:docMk/>
          <pc:sldMk cId="0" sldId="296"/>
        </pc:sldMkLst>
        <pc:spChg chg="mod">
          <ac:chgData name="Gregory Rice" userId="0b682130759fc2bb" providerId="LiveId" clId="{1F2BB5AF-728C-4201-B905-CD3AF1998466}" dt="2026-09-20T23:28:22.691" v="1262" actId="255"/>
          <ac:spMkLst>
            <pc:docMk/>
            <pc:sldMk cId="0" sldId="296"/>
            <ac:spMk id="7" creationId="{00000000-0000-0000-0000-000000000000}"/>
          </ac:spMkLst>
        </pc:spChg>
        <pc:spChg chg="mod">
          <ac:chgData name="Gregory Rice" userId="0b682130759fc2bb" providerId="LiveId" clId="{1F2BB5AF-728C-4201-B905-CD3AF1998466}" dt="2026-09-20T23:28:33.616" v="1263" actId="255"/>
          <ac:spMkLst>
            <pc:docMk/>
            <pc:sldMk cId="0" sldId="296"/>
            <ac:spMk id="8" creationId="{00000000-0000-0000-0000-000000000000}"/>
          </ac:spMkLst>
        </pc:spChg>
        <pc:spChg chg="mod">
          <ac:chgData name="Gregory Rice" userId="0b682130759fc2bb" providerId="LiveId" clId="{1F2BB5AF-728C-4201-B905-CD3AF1998466}" dt="2026-09-20T23:28:22.691" v="1262" actId="255"/>
          <ac:spMkLst>
            <pc:docMk/>
            <pc:sldMk cId="0" sldId="296"/>
            <ac:spMk id="11" creationId="{00000000-0000-0000-0000-000000000000}"/>
          </ac:spMkLst>
        </pc:spChg>
        <pc:spChg chg="mod">
          <ac:chgData name="Gregory Rice" userId="0b682130759fc2bb" providerId="LiveId" clId="{1F2BB5AF-728C-4201-B905-CD3AF1998466}" dt="2026-09-20T23:28:33.616" v="1263" actId="255"/>
          <ac:spMkLst>
            <pc:docMk/>
            <pc:sldMk cId="0" sldId="296"/>
            <ac:spMk id="12" creationId="{00000000-0000-0000-0000-000000000000}"/>
          </ac:spMkLst>
        </pc:spChg>
        <pc:spChg chg="mod">
          <ac:chgData name="Gregory Rice" userId="0b682130759fc2bb" providerId="LiveId" clId="{1F2BB5AF-728C-4201-B905-CD3AF1998466}" dt="2026-09-20T23:28:22.691" v="1262" actId="255"/>
          <ac:spMkLst>
            <pc:docMk/>
            <pc:sldMk cId="0" sldId="296"/>
            <ac:spMk id="15" creationId="{00000000-0000-0000-0000-000000000000}"/>
          </ac:spMkLst>
        </pc:spChg>
        <pc:spChg chg="mod">
          <ac:chgData name="Gregory Rice" userId="0b682130759fc2bb" providerId="LiveId" clId="{1F2BB5AF-728C-4201-B905-CD3AF1998466}" dt="2026-09-20T23:28:33.616" v="1263" actId="255"/>
          <ac:spMkLst>
            <pc:docMk/>
            <pc:sldMk cId="0" sldId="296"/>
            <ac:spMk id="16" creationId="{00000000-0000-0000-0000-000000000000}"/>
          </ac:spMkLst>
        </pc:spChg>
        <pc:spChg chg="mod">
          <ac:chgData name="Gregory Rice" userId="0b682130759fc2bb" providerId="LiveId" clId="{1F2BB5AF-728C-4201-B905-CD3AF1998466}" dt="2026-09-20T23:28:22.691" v="1262" actId="255"/>
          <ac:spMkLst>
            <pc:docMk/>
            <pc:sldMk cId="0" sldId="296"/>
            <ac:spMk id="19" creationId="{00000000-0000-0000-0000-000000000000}"/>
          </ac:spMkLst>
        </pc:spChg>
        <pc:spChg chg="mod">
          <ac:chgData name="Gregory Rice" userId="0b682130759fc2bb" providerId="LiveId" clId="{1F2BB5AF-728C-4201-B905-CD3AF1998466}" dt="2026-09-20T23:28:33.616" v="1263" actId="255"/>
          <ac:spMkLst>
            <pc:docMk/>
            <pc:sldMk cId="0" sldId="296"/>
            <ac:spMk id="20" creationId="{00000000-0000-0000-0000-000000000000}"/>
          </ac:spMkLst>
        </pc:spChg>
        <pc:spChg chg="mod">
          <ac:chgData name="Gregory Rice" userId="0b682130759fc2bb" providerId="LiveId" clId="{1F2BB5AF-728C-4201-B905-CD3AF1998466}" dt="2026-09-20T23:28:44.857" v="1264" actId="255"/>
          <ac:spMkLst>
            <pc:docMk/>
            <pc:sldMk cId="0" sldId="296"/>
            <ac:spMk id="21" creationId="{00000000-0000-0000-0000-000000000000}"/>
          </ac:spMkLst>
        </pc:spChg>
      </pc:sldChg>
      <pc:sldChg chg="delSp modSp mod">
        <pc:chgData name="Gregory Rice" userId="0b682130759fc2bb" providerId="LiveId" clId="{1F2BB5AF-728C-4201-B905-CD3AF1998466}" dt="2026-09-20T23:36:17.984" v="1323" actId="478"/>
        <pc:sldMkLst>
          <pc:docMk/>
          <pc:sldMk cId="0" sldId="297"/>
        </pc:sldMkLst>
        <pc:spChg chg="mod">
          <ac:chgData name="Gregory Rice" userId="0b682130759fc2bb" providerId="LiveId" clId="{1F2BB5AF-728C-4201-B905-CD3AF1998466}" dt="2026-09-17T23:50:46.657" v="544" actId="14100"/>
          <ac:spMkLst>
            <pc:docMk/>
            <pc:sldMk cId="0" sldId="297"/>
            <ac:spMk id="4" creationId="{00000000-0000-0000-0000-000000000000}"/>
          </ac:spMkLst>
        </pc:spChg>
        <pc:spChg chg="mod">
          <ac:chgData name="Gregory Rice" userId="0b682130759fc2bb" providerId="LiveId" clId="{1F2BB5AF-728C-4201-B905-CD3AF1998466}" dt="2026-09-20T23:28:59.292" v="1266" actId="113"/>
          <ac:spMkLst>
            <pc:docMk/>
            <pc:sldMk cId="0" sldId="297"/>
            <ac:spMk id="10"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3203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Welcome everybody. I'm Greg Rice, and I've been riding motorcycles since the early 1970s and riding rallies since 2005. Thanks to the Iron Butt Association for asking me to do this.</a:t>
            </a:r>
          </a:p>
          <a:p>
            <a:endParaRPr dirty="0"/>
          </a:p>
          <a:p>
            <a:r>
              <a:rPr dirty="0"/>
              <a:t>Here's what we're going to talk about: how I get myself and my motorcycle ready, what I do when I get the rally book, how I build a route, and how I ride that route once the clock starts.</a:t>
            </a:r>
          </a:p>
          <a:p>
            <a:endParaRPr dirty="0"/>
          </a:p>
          <a:p>
            <a:r>
              <a:rPr dirty="0"/>
              <a:t>This is how I do it. It's not the only way, and there are riders in this room who do it differently and beat me. But it's a process that has worked for me, and I've been tweaking it for a lot of years.</a:t>
            </a:r>
          </a:p>
          <a:p>
            <a:endParaRPr dirty="0"/>
          </a:p>
          <a:p>
            <a:r>
              <a:rPr dirty="0"/>
              <a:t>[Optional opener — how I got into rallying] Back in 2007 at the IBA Pizza Party in Jacksonville, a bunch of us were talking about the Cape Fear Rally and everybody figured Jim Owen was going to win it. Well, big mouth me piped up and said anybody could do well in a rally if they really wanted to — and that I could beat Jim. The rally was already closed, so I figured I was safe. A week later somebody got me in. I finished 7th and I did beat Jim, but that was just damn luck because he had a bad rally. I've been hooked ever since.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I break a rally into three parts: approach, plan and execute.</a:t>
            </a:r>
          </a:p>
          <a:p>
            <a:endParaRPr dirty="0"/>
          </a:p>
          <a:p>
            <a:r>
              <a:rPr dirty="0"/>
              <a:t>Approach is everything before you get the bonus pack — being committed, being prepared and being organized. Plan is what you do with the rally book once you have it. Execute is riding it.</a:t>
            </a:r>
          </a:p>
          <a:p>
            <a:endParaRPr dirty="0"/>
          </a:p>
          <a:p>
            <a:r>
              <a:rPr dirty="0"/>
              <a:t>The reason I split it up is a lot of riders jump straight to "where am I going to ride?" before they know how many hours they really have or what the rally book is actually asking for.</a:t>
            </a:r>
          </a:p>
          <a:p>
            <a:endParaRPr dirty="0"/>
          </a:p>
          <a:p>
            <a:r>
              <a:rPr dirty="0"/>
              <a:t>The tools have changed a lot over the years. I started with Streets &amp; Trips and </a:t>
            </a:r>
            <a:r>
              <a:rPr dirty="0" err="1"/>
              <a:t>Mapsource</a:t>
            </a:r>
            <a:r>
              <a:rPr dirty="0"/>
              <a:t>, then Basecamp, then my spreadsheet, and now my web-based planner. But the process itself really hasn't changed much.</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Most riders think about miles, because miles are easy to understand. But a rally isn't about miles — it's about time.</a:t>
            </a:r>
          </a:p>
          <a:p>
            <a:endParaRPr/>
          </a:p>
          <a:p>
            <a:r>
              <a:t>The clock is fixed. Every bonus costs you time to ride to it and time to score it, and those aren't the same for every bonus. Weather, traffic, getting tired and the motorcycle can wreck the best route on paper. And if you screw up the photo or the receipt, a big bonus is worth zero.</a:t>
            </a:r>
          </a:p>
          <a:p>
            <a:endParaRPr/>
          </a:p>
          <a:p>
            <a:r>
              <a:t>So the best route isn't the one with the most lines on the map. It's the one you can actually ride — safely — and still make the checkpoint or finish.</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Real quick on where this comes from. I've got about 49,700 Iron Butt Rally miles and 68,400 competitive rally miles. I finished 9th in the 2013 IBR — the only touring bike in the top ten, on a Gold Wing, when most of the top ten were on FJRs. I won the Cape Fear Rally in 2012, and Rob and I won it again in 2015.</a:t>
            </a:r>
          </a:p>
          <a:p>
            <a:endParaRPr/>
          </a:p>
          <a:p>
            <a:r>
              <a:t>I'm not showing this to brag. I've also had a DNF in the 2017 IBR after sitting 4th after leg one, and in 2019 I threw away a top-ten finish at the scoring table — I'll tell you that story in a few minutes.</a:t>
            </a:r>
          </a:p>
          <a:p>
            <a:endParaRPr/>
          </a:p>
          <a:p>
            <a:r>
              <a:t>Everything in this talk came from wins, DNFs, bad weather, missed points and a lot of mistakes. I just wrote them down so you don't have to make them.</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the whole talk on one picture. It's not plan, then ride, and you're done. It's a loop.</a:t>
            </a:r>
          </a:p>
          <a:p>
            <a:endParaRPr/>
          </a:p>
          <a:p>
            <a:r>
              <a:t>You commit and you practice. You get the rider, the bike and your tools ready. You get organized. You plan. You ride. Then something goes wrong — and you know it will — and you adjust and keep going.</a:t>
            </a:r>
          </a:p>
          <a:p>
            <a:endParaRPr/>
          </a:p>
          <a:p>
            <a:r>
              <a:t>And everything points to the middle: finish safely. It doesn't matter how many points you have if you don't make it to the finish, or you're time barred and a DNF.</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Before we talk about winning anything, let's get this out of the way. The IBA says it plainly: if you're tired, the only option is to stop and rest. Nobody fights off fatigue safely.</a:t>
            </a:r>
          </a:p>
          <a:p>
            <a:endParaRPr/>
          </a:p>
          <a:p>
            <a:r>
              <a:t>This isn't separate from competing. The riders who do well are the ones who manage themselves so they're still making good decisions and still riding well on day nine.</a:t>
            </a:r>
          </a:p>
          <a:p>
            <a:endParaRPr/>
          </a:p>
          <a:p>
            <a:r>
              <a:t>When I build a route, I put the rest bonus and gas stops in it as placeholders — even if I don't know exactly where I'll stop — so the time is already in the route. If your route only works if you never sleep, it's not a route.</a:t>
            </a:r>
          </a:p>
          <a:p>
            <a:endParaRPr/>
          </a:p>
          <a:p>
            <a:r>
              <a:t>One more thing I learned in 2009: push too hard in one leg and you'll have nothing left for the next one.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Section one is getting ready: being committed, doing your homework, knowing your own limits, and getting the motorcycle, gear and tools ready and organized.</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day I sign up for a rally is the day I start getting ready for it. I make a list of what the bike needs and what I need, and I put dates on it.</a:t>
            </a:r>
          </a:p>
          <a:p>
            <a:endParaRPr/>
          </a:p>
          <a:p>
            <a:r>
              <a:t>Being committed means you're committed to finishing, even when it gets tough — bad weather, road problems, feeling discouraged. And it means you're committed to learning your tools: your routing software, your maps, your camera and your GPS. If you don't know how to use your tools, your results won't be very good.</a:t>
            </a:r>
          </a:p>
          <a:p>
            <a:endParaRPr/>
          </a:p>
          <a:p>
            <a:r>
              <a:t>I use my GPS's and Basecamp on every ride I do, so when rally time comes it's all second nature. Don't buy a new laptop or GPS a week before the rally and expect to know how to use it.</a:t>
            </a:r>
          </a:p>
          <a:p>
            <a:endParaRPr/>
          </a:p>
          <a:p>
            <a:r>
              <a:t>And practice the whole thing — take an old rally pack, give yourself a deadline and go through it start to finish.</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After I sign up, I dig into past runnings of that rally. Most RMs hand out the bonus pack electronically these days, so old ones aren't hard to find. I also reach out to past riders for ideas.</a:t>
            </a:r>
          </a:p>
          <a:p>
            <a:endParaRPr/>
          </a:p>
          <a:p>
            <a:r>
              <a:t>I don't pay much attention to the actual bonuses — they always change. What I want is how the RM puts the bonus pack together. That's one less thing I have to figure out when the clock is running.</a:t>
            </a:r>
          </a:p>
          <a:p>
            <a:endParaRPr/>
          </a:p>
          <a:p>
            <a:r>
              <a:t>I'll also take the old bonus list and try to come up with the route that won. That's great practice.</a:t>
            </a:r>
          </a:p>
          <a:p>
            <a:endParaRPr/>
          </a:p>
          <a:p>
            <a:r>
              <a:t>And be honest about your goal. In 2019 my goal going in was just to be a finisher, because I was a DNF in 2017. That changes how hard you push.</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Every route needs numbers about you: your moving average, how far you can go on a tank, how often you stop, how much rest you need, and how well you do at night and in bad weather.</a:t>
            </a:r>
          </a:p>
          <a:p>
            <a:endParaRPr/>
          </a:p>
          <a:p>
            <a:r>
              <a:t>Your moving average isn't the same everywhere. It's different out west than it is in the northeast, so I change it by leg.</a:t>
            </a:r>
          </a:p>
          <a:p>
            <a:endParaRPr/>
          </a:p>
          <a:p>
            <a:r>
              <a:t>Be honest here. The worst time to find out your moving average was a fantasy is halfway through the leg. A conservative number you beat is a lot better than a fast number you're chasing all day.</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 try to keep my motorcycle set up the same way all the time, with all the farkles I'd use in the IBR. That way I know where everything is and how it works, and there's less stress. Usually before a rally I just need to check the tires and change the oil.</a:t>
            </a:r>
          </a:p>
          <a:p>
            <a:endParaRPr/>
          </a:p>
          <a:p>
            <a:r>
              <a:t>There's an old IBA proverb: don't make big changes to your motorcycle right before the start. Do your maintenance early enough that you can ride it afterwards and find out what you messed up.</a:t>
            </a:r>
          </a:p>
          <a:p>
            <a:endParaRPr/>
          </a:p>
          <a:p>
            <a:r>
              <a:t>I've ridden Gold Wings, a BMW RT and a GSA in the IBR. The first thing I'll tell you is it's not the motorcycle that drives you to the finish, it's the rider. But a good reliable bike sure helps. Checking it doesn't mean nothing will break — rallies are hard on bikes — but not checking is a good way to be a DNF.</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Good gear doesn't have to cost thousands of dollars, but it has to protect you from the weather. The less you have to stop and change gear because the weather changed, the better.</a:t>
            </a:r>
          </a:p>
          <a:p>
            <a:endParaRPr/>
          </a:p>
          <a:p>
            <a:r>
              <a:t>Don't buy new gear right before the rally. It won't be broken in, and you might find out too late it doesn't work for you.</a:t>
            </a:r>
          </a:p>
          <a:p>
            <a:endParaRPr/>
          </a:p>
          <a:p>
            <a:r>
              <a:t>Little things matter over 11 days. I wear a helmet liner so my head doesn't get hot and itchy — that sounds small, but it's the kind of thing that distracts you for hundreds of miles.</a:t>
            </a:r>
          </a:p>
          <a:p>
            <a:endParaRPr/>
          </a:p>
          <a:p>
            <a:r>
              <a:t>Every time you stop because you can't get to something, the clock keeps running. Over a multi-day rally those minutes add up.</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Make sure your laptop works and everything you plan to use is installed and working. Test loading waypoints from your mapping software into your GPS.</a:t>
            </a:r>
          </a:p>
          <a:p>
            <a:endParaRPr/>
          </a:p>
          <a:p>
            <a:r>
              <a:t>Check which waypoint symbols actually show up on your GPS. Unfortunately Garmin GPS's aren't all the same — some symbols work on one and not another.</a:t>
            </a:r>
          </a:p>
          <a:p>
            <a:endParaRPr/>
          </a:p>
          <a:p>
            <a:r>
              <a:t>Make sure your GPS can build a route on its own, because you're going to change your route on the road and you don't want to pull over and get the laptop out.</a:t>
            </a:r>
          </a:p>
          <a:p>
            <a:endParaRPr/>
          </a:p>
          <a:p>
            <a:r>
              <a:t>I keep my GPS's up to date with the latest maps and firmware — but I do it well before the rally, not in the hotel parking lot the morning of the start.</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Ask yourself: what one thing could end my rally or cost me hours? Then have a backup for it.</a:t>
            </a:r>
          </a:p>
          <a:p>
            <a:endParaRPr/>
          </a:p>
          <a:p>
            <a:r>
              <a:t>I run multiple GPS's. One is routed to the bonus I'm headed to. The second is already routed to the next bonus, so when I pull in I'm not fumbling around and I don't take off in the wrong direction. The third one is for what-if planning, and on the last day it's routed to the finish so I always know how long it'll take to get there. And I use a male voice on one and a female voice on the other so I know which one is talking.</a:t>
            </a:r>
          </a:p>
          <a:p>
            <a:endParaRPr/>
          </a:p>
          <a:p>
            <a:r>
              <a:t>I make two copies of the rally book when the RM allows it. One is my scratch pad during the rally. When my writing isn't readable — which is usual — or it gets wet, I copy it over to the clean one before I go to the scoring table.</a:t>
            </a:r>
          </a:p>
          <a:p>
            <a:endParaRPr/>
          </a:p>
          <a:p>
            <a:r>
              <a:t>And keep a backup key on the bike.</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Being organized makes you efficient, which means faster bonus stops, which means more time to ride and score more bonuses.</a:t>
            </a:r>
          </a:p>
          <a:p>
            <a:endParaRPr/>
          </a:p>
          <a:p>
            <a:r>
              <a:t>It can be as simple as keeping your camera, flag, pens and flashlight in the same place every time so you never have to hunt for them. Lay out everything you plan to carry before the rally and find a good spot for each thing.</a:t>
            </a:r>
          </a:p>
          <a:p>
            <a:endParaRPr/>
          </a:p>
          <a:p>
            <a:r>
              <a:t>Do this on your normal rides too. Then it's just habit, and if something isn't where it belongs, you notice right away.</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my actual checklist for the Sunday before the IBR, before we get the bonus list at the start banquet.</a:t>
            </a:r>
          </a:p>
          <a:p>
            <a:endParaRPr/>
          </a:p>
          <a:p>
            <a:r>
              <a:t>Riding clothes laid out for Monday. Wallet and cards in my riding clothes, emergency money stashed on the bike. Wake-up call and alarm set. Hydration system clean. Keys ready with the backup key on the bike.</a:t>
            </a:r>
          </a:p>
          <a:p>
            <a:endParaRPr/>
          </a:p>
          <a:p>
            <a:r>
              <a:t>On the computer side: a desk and chair set up to plan routes, note pad and pencils, water and snacks. GPS's cleaned out. Cables tested. Computer on the hotel network, email tested. My spreadsheet or planner open. Basecamp open with the old stuff removed. And my leg 1 route already started — start hotel to the first checkpoint hotel.</a:t>
            </a:r>
          </a:p>
          <a:p>
            <a:endParaRPr/>
          </a:p>
          <a:p>
            <a:r>
              <a:t>Everything you can do before you get the bonus pack is more time to read and think once you have it.</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Section two is how I read the rally book — very carefully — and how I get all the bonuses into a format I can actually plan with.</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first thing I do when I get the rally book is make sure it's complete. At the IBR start banquet the RM tells you to check that you have every page, and I've had problems with both printed and electronic versions over the years. If I get a flash drive, I copy the files to a folder I already made and open them to make sure they're not corrupted.</a:t>
            </a:r>
          </a:p>
          <a:p>
            <a:endParaRPr/>
          </a:p>
          <a:p>
            <a:r>
              <a:t>Then I read the whole thing before I plan anything. I'm looking for combos, the rest bonus, group photos, timed bonuses, call-ins — anything that changes how you plan.</a:t>
            </a:r>
          </a:p>
          <a:p>
            <a:endParaRPr/>
          </a:p>
          <a:p>
            <a:r>
              <a:t>I number every bonus, including the wild cards and the non-riding ones like the fuel log. A good-looking route you built before you found the combo or the rest rule is just a fast way to waste your planning time.</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Here's the one that still hurts. 2019 Iron Butt Rally. I was 9th after leg one. On leg three I went for the Mississippi River combo — ten bonuses for about 19,000 extra points. I got all ten, picked up some more on the way back, and even went for Linville Falls on the Blue Ridge Parkway, sat in a dark parking lot at 2 in the morning with the bears waiting for daylight. I felt great.</a:t>
            </a:r>
          </a:p>
          <a:p>
            <a:endParaRPr/>
          </a:p>
          <a:p>
            <a:r>
              <a:t>I get to the scoring table. We get to the Isle of Capri Casino bonus and I'm feeling good — I took about five photos and my flag was in every one of them. The scorer asks, "Where's your poker chip?" I'm like, what are you talking about? They show me the rally book, and sure enough, I was supposed to buy a poker chip too.</a:t>
            </a:r>
          </a:p>
          <a:p>
            <a:endParaRPr/>
          </a:p>
          <a:p>
            <a:r>
              <a:t>Lost the bonus, lost the combo, lost 19,000 points, and went from the top ten to 40th. I was not a happy camper. In all my rallies before that I had never lost a bonus at the scoring table.</a:t>
            </a:r>
          </a:p>
          <a:p>
            <a:endParaRPr/>
          </a:p>
          <a:p>
            <a:r>
              <a:t>Two lessons: read the whole rally book when you plan, and read the bonus again when you get there. Thinking you know what it says is exactly what gets you.</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Once I understand the rules, I get every bonus into my spreadsheet — now my web planner — with the code, points, availability, time window, combo, coordinates, what I need to score it, and any notes, like "big bat on the wall."</a:t>
            </a:r>
          </a:p>
          <a:p>
            <a:endParaRPr/>
          </a:p>
          <a:p>
            <a:r>
              <a:t>The rally master's files usually give you the code, the lat/lon and the points. The part that takes time is going through the rally book and figuring out the availability for each bonus — daylight only, timed, anytime. That's the most time-consuming part, and it's the part you can't skip.</a:t>
            </a:r>
          </a:p>
          <a:p>
            <a:endParaRPr/>
          </a:p>
          <a:p>
            <a:r>
              <a:t>Watch out: in past IBRs the bonus location file and the points file haven't matched one for one. Call-ins, rest and combos were in one and not the other. Always check your counts.</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my bonus naming convention: code, points, availability. ABC-423-D. I looked at how the big dogs were naming bonuses back in 2005 and made a few changes of my own.</a:t>
            </a:r>
          </a:p>
          <a:p>
            <a:endParaRPr/>
          </a:p>
          <a:p>
            <a:r>
              <a:t>A is anytime, D is daylight only, T is timed, and if it's part of a combo I add a C — AC, DC, TC. G is a group photo, H is a checkpoint, and S is a special bonus — one you know the RM really wants you to go to.</a:t>
            </a:r>
          </a:p>
          <a:p>
            <a:endParaRPr/>
          </a:p>
          <a:p>
            <a:r>
              <a:t>For timed bonuses I add the window using the 24-hour clock so I don't have to mess with AM and PM, like ABD-1200-T-18-20.</a:t>
            </a:r>
          </a:p>
          <a:p>
            <a:endParaRPr/>
          </a:p>
          <a:p>
            <a:r>
              <a:t>Why go to all this trouble? When I'm riding and want to add or drop a bonus, I can see on the GPS what it's worth and whether I can even get it. I do not want to plan a route that has me showing up at a daylight-only bonus in the middle of the night.</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 use the shape of the symbol for availability and the color for points. Circles for 24-hour bonuses, squares for daylight only, triangles or flags for timed and special bonuses.</a:t>
            </a:r>
          </a:p>
          <a:p>
            <a:endParaRPr/>
          </a:p>
          <a:p>
            <a:r>
              <a:t>For color, I usually use green for the low bonuses, blue for the middle, red for the big ones and purple for the really big ones. I stick with about three ranges — more than that just makes it harder for me. And I adjust the ranges for each rally, because every rally's points are different.</a:t>
            </a:r>
          </a:p>
          <a:p>
            <a:endParaRPr/>
          </a:p>
          <a:p>
            <a:r>
              <a:t>When you zoom out in Basecamp, the red ones — the big rocks — jump right out. That's where I start.</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Combos throw simple thinking out the window. Here's the 2019 Mississippi combo — ten bonuses. Some of them are only a few hundred points. If CAPRI-211 wasn't part of a combo, I probably wouldn't have had it in my route at all.</a:t>
            </a:r>
          </a:p>
          <a:p>
            <a:endParaRPr/>
          </a:p>
          <a:p>
            <a:r>
              <a:t>But score all ten and you get 22,971 combo points across the two MISS combos.</a:t>
            </a:r>
          </a:p>
          <a:p>
            <a:endParaRPr/>
          </a:p>
          <a:p>
            <a:r>
              <a:t>And yes — that 211-point bonus is the Isle of Capri. The poker chip one. The smallest bonus in the set is the one that cost me the whole thing.</a:t>
            </a:r>
          </a:p>
          <a:p>
            <a:endParaRPr/>
          </a:p>
          <a:p>
            <a:r>
              <a:t>So tag your combo bonuses before you start routing. My planner puts the combo name right on the bonus so it shows up in the GPS, and you can pull up just the bonuses in that combo.</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Section three is building the route: figuring out your hours, range rings, planning around the big rocks, building more than one route, ETAs and making sure you get to the finish.</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My spreadsheet started with one simple question: how many hours can I actually ride? I take the leg hours and subtract all the known reasons I'll be stopped — rest, gas, food, bonus stops, checkpoint — and that's my riding hours. Then I multiply by a moving average for that part of the country, and that tells me about how many miles I should plan.</a:t>
            </a:r>
          </a:p>
          <a:p>
            <a:endParaRPr/>
          </a:p>
          <a:p>
            <a:r>
              <a:t>Range rings are a great quick trick. In Basecamp, create a waypoint and put a distance in the Proximity field, and it draws a ring on the map. I draw them before I ever show up at the start, since we usually know the leg times ahead of time.</a:t>
            </a:r>
          </a:p>
          <a:p>
            <a:endParaRPr/>
          </a:p>
          <a:p>
            <a:r>
              <a:t>Example: if I have 30 hours of riding and I can ride about 1,800 miles, and the leg is an out-and-back, then anything outside the 900-mile ring I just ignore. No reason to route to a bonus you can't get to and still make it back without getting time barred.</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First I just look at the map and all the bonuses and see if a pattern jumps out with the big point bonuses. I also look for a fairly straight line from the start to the checkpoint or finish. In leg 2 of the 2013 IBR that's pretty much what it was.</a:t>
            </a:r>
          </a:p>
          <a:p>
            <a:endParaRPr/>
          </a:p>
          <a:p>
            <a:r>
              <a:t>I plan around the big rocks first, then look at what smaller bonuses I'm riding right past and add those.</a:t>
            </a:r>
          </a:p>
          <a:p>
            <a:endParaRPr/>
          </a:p>
          <a:p>
            <a:r>
              <a:t>If you start by collecting every little bonus that looks good, you end up with a route that's real busy and doesn't score much.</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 always plan an aggressive route — more bonuses than I can really ride in the time I have. That's on purpose, because it's a lot easier to drop bonuses on the fly than it is to add them. So there's a good chance I'll be dropping bonuses as I ride.</a:t>
            </a:r>
          </a:p>
          <a:p>
            <a:endParaRPr/>
          </a:p>
          <a:p>
            <a:r>
              <a:t>Then I build more routes depending on the rally: one around bad weather — snow or hurricanes, and yes, it does happen — and in a couple of rallies there were fires in Florida and California, so I built routes depending on how bad the fires got. And usually one that's a little less aggressive, once I come to my senses.</a:t>
            </a:r>
          </a:p>
          <a:p>
            <a:endParaRPr/>
          </a:p>
          <a:p>
            <a:r>
              <a:t>Yes, building multiple routes slows me down when I'm planning on the clock. But when I'm done I load all the bonuses and all the routes into all my GPS's. In one rally I only loaded the bonuses in the area I planned to ride, then had to make big changes — and I had to stop and hook the GPS up to the laptop to load everything. Cost me a lot of time. If you keep stopping for different reasons, you're not going to do well.</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Basecamp gives me an arrival time at every bonus. I write my route on index cards — the bonuses and the time I should get to each one — and keep them in a map pocket, with a second copy in the trunk.</a:t>
            </a:r>
          </a:p>
          <a:p>
            <a:endParaRPr/>
          </a:p>
          <a:p>
            <a:r>
              <a:t>Then as I ride, I check how I'm doing. Ahead of schedule? I can add a bonus. Behind? I start looking at what I can drop without losing too many points. That's where the naming convention and the symbol colors really pay off.</a:t>
            </a:r>
          </a:p>
          <a:p>
            <a:endParaRPr/>
          </a:p>
          <a:p>
            <a:r>
              <a:t>The important part: decide ahead of time. If I'm 30 minutes or an hour late at this bonus, what's the first one I drop? Make that decision at the desk, not at 2 in the morning.</a:t>
            </a:r>
          </a:p>
          <a:p>
            <a:endParaRPr/>
          </a:p>
          <a:p>
            <a:r>
              <a:t>Another nice thing about having the route in the GPS: it can't get wet or lost. I've seen plenty of riders lose their route list or get it so wet they couldn't read it.</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 think of the checkpoint and the finish as the one bonus you absolutely can't miss. Keep a real buffer and keep it where you can see it.</a:t>
            </a:r>
          </a:p>
          <a:p>
            <a:endParaRPr/>
          </a:p>
          <a:p>
            <a:r>
              <a:t>On the last day of a rally I use my third GPS to route to the finish, so no matter what bonus I'm headed to, I know how long it'll take me to get to the finish. In 2019 I rolled into the finish about 10 minutes before the penalty window started. That's closer than I'd recommend.</a:t>
            </a:r>
          </a:p>
          <a:p>
            <a:endParaRPr/>
          </a:p>
          <a:p>
            <a:r>
              <a:t>And don't keep spending the buffer just because the last hour went well. The buffer is for the problem you haven't hit yet.</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Points per mile is good for a quick look, and my planner calculates it. But the clock doesn't measure miles, it measures time.</a:t>
            </a:r>
          </a:p>
          <a:p>
            <a:endParaRPr/>
          </a:p>
          <a:p>
            <a:r>
              <a:t>A short bonus with a tough stop — parking, walking, finding the thing — can be worse than it looks. A longer bonus that's all interstate might be better. And a small bonus might be a must-have because it's part of a combo.</a:t>
            </a:r>
          </a:p>
          <a:p>
            <a:endParaRPr/>
          </a:p>
          <a:p>
            <a:r>
              <a:t>These numbers are just an example. The point is to look at the whole time it costs you, not just the road miles.</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 started my rally spreadsheet back in 2013 to get me into routing faster. Hundreds of rally riders have used it over the years, including a lot of top-ten IBR finishers. Copying the bonus data in took about 5 minutes and saved over an hour of typing in Basecamp.</a:t>
            </a:r>
          </a:p>
          <a:p>
            <a:endParaRPr/>
          </a:p>
          <a:p>
            <a:r>
              <a:t>My new web-based Rally Bonus Planner replaces the spreadsheet. It imports the RM's files, looks up the address, time zone, sunrise, sunset and weather, and plots everything on a map by points and availability. Then you export a GPX for Basecamp and your GPS, or an Excel file.</a:t>
            </a:r>
          </a:p>
          <a:p>
            <a:endParaRPr/>
          </a:p>
          <a:p>
            <a:r>
              <a:t>But here's my warning: it doesn't read the rally book for you. AI can suggest a route, but it doesn't know you're tired, that the road is worse than it looks, or that you missed a line in the bonus instructions. That part is still on you.</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Here's how the planner works, start to finish. Import the files — GPX, KML, CSV, Excel, even PDF. It fills in the address, time zone, sunrise, sunset and weather. It maps everything by point value and availability, with combo tags. You build your routes. Then export a GPX to your GPS or Basecamp, or an Excel file as a backup.</a:t>
            </a:r>
          </a:p>
          <a:p>
            <a:endParaRPr/>
          </a:p>
          <a:p>
            <a:r>
              <a:t>The GPX puts the sunrise, sunset and your comments on the bonus so you can see them right on the GPS. Newer Garmins don't show the comment field anymore, so I put that information in fields they do show. That's real handy for daylight-only bonuses.</a:t>
            </a:r>
          </a:p>
          <a:p>
            <a:endParaRPr/>
          </a:p>
          <a:p>
            <a:r>
              <a:t>The AI Suggested Route is a helper, not the rider. You still check everything.</a:t>
            </a:r>
          </a:p>
          <a:p>
            <a:endParaRPr/>
          </a:p>
          <a:p>
            <a:r>
              <a:t>[If time allows: quick live demo in the planner.]</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Section four is riding it: sticking to the plan, bonus stops, what to do when things go wrong, and a few drills you can practice.</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Once the rally starts, I try to ride my planned route and keep track of my schedule. That keeps me moving, and it doesn't give me much time to have negative thoughts about how I'm doing. A positive, confident mindset really helps in a long rally.</a:t>
            </a:r>
          </a:p>
          <a:p>
            <a:endParaRPr/>
          </a:p>
          <a:p>
            <a:r>
              <a:t>Your route is a guess. Keep comparing where you are to where you planned to be. Ten minutes late, you have options. Ignore it until you're ninety minutes late and your options may be gone.</a:t>
            </a:r>
          </a:p>
          <a:p>
            <a:endParaRPr/>
          </a:p>
          <a:p>
            <a:r>
              <a:t>On long rides between bonuses I use my extra GPS to play what-if — what happens if I add this one, or drop that one.</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 want every bonus stop to be the same. Park safe. Read the bonus again. Get the flag where it needs to be — I carry clips, cord and clothespins to hang my flag. Take the photo or get the receipt. Check it. Write it down, put it away, and the next bonus is already loaded on my other GPS.</a:t>
            </a:r>
          </a:p>
          <a:p>
            <a:endParaRPr/>
          </a:p>
          <a:p>
            <a:r>
              <a:t>Now, confession time. One of my biggest problems in a rally is I like to talk. I've spent 30 minutes at a bonus hanging out with other riders as they pulled in. In the 2012 Cape Fear Rally I decided I wasn't going to take my helmet and jacket off at bonus stops. Shorter stops, and it's a lot harder to talk to people. I won that rally.</a:t>
            </a:r>
          </a:p>
          <a:p>
            <a:endParaRPr/>
          </a:p>
          <a:p>
            <a:r>
              <a:t>Just don't save time by skipping the check. Remember the poker chip.</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Something will go wrong. When it does, first get safe. If you need to stop, stop. Don't try to figure it out while you're rattled and riding.</a:t>
            </a:r>
          </a:p>
          <a:p>
            <a:endParaRPr/>
          </a:p>
          <a:p>
            <a:r>
              <a:t>Then figure out where you really are: how much time is left, what you still have to do, what your new finish time is.</a:t>
            </a:r>
          </a:p>
          <a:p>
            <a:endParaRPr/>
          </a:p>
          <a:p>
            <a:r>
              <a:t>In 2019 I needed a rear tire on leg three. A good friend, Bob Torter, helped me find a shop in Bozeman, Montana, and they had me in and out in 30 minutes while I was on the clock. That's what being ready to adapt looks like.</a:t>
            </a:r>
          </a:p>
          <a:p>
            <a:endParaRPr/>
          </a:p>
          <a:p>
            <a:r>
              <a:t>The trap is trying to get back to the old plan. That time is gone. Simplify, pick the new route and go.</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These are the ones I see over and over, and I've done most of them myself.</a:t>
            </a:r>
          </a:p>
          <a:p>
            <a:endParaRPr/>
          </a:p>
          <a:p>
            <a:r>
              <a:t>Routing before you read the whole book. A schedule that assumes your best day, all day. Learning your GPS during the rally. Stop-time creep — and trust me, a 5-minute stop turns into 30 real fast if you like to talk like I do. And no buffer to the finish.</a:t>
            </a:r>
          </a:p>
          <a:p>
            <a:endParaRPr/>
          </a:p>
          <a:p>
            <a:r>
              <a:t>The good news is every one of these is something you can control. That's really the whole reason to have a process.</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my whole 2009 IBR route — my first Iron Butt Rally, and wow, what a rally, what a ride. What you see here is what I actually rode, not the nice clean line I planned before each leg. I had to make a lot of changes, especially on leg 2.</a:t>
            </a:r>
          </a:p>
          <a:p>
            <a:endParaRPr/>
          </a:p>
          <a:p>
            <a:r>
              <a:t>The IBR and the 2010 IB5000 were a real eye-opener for me. I saw the commitment and determination it takes. And I learned not to push so hard in one leg that you have nothing left for the next.</a:t>
            </a:r>
          </a:p>
          <a:p>
            <a:endParaRPr/>
          </a:p>
          <a:p>
            <a:r>
              <a:t>You don't have to solve all 11 days on day one. Solve the leg you're on, and don't do anything that keeps you from finishing.</a:t>
            </a:r>
          </a:p>
          <a:p>
            <a:endParaRPr/>
          </a:p>
          <a:p>
            <a:r>
              <a:t>When you ride into the finish of an IBR you say to yourself, I'm never doing that again. By the end of the banquet that night you're already thinking about applying for the next one.</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Here are four things you can practice before your next rally.</a:t>
            </a:r>
          </a:p>
          <a:p>
            <a:endParaRPr/>
          </a:p>
          <a:p>
            <a:r>
              <a:t>Take an old bonus pack and give yourself 20 minutes to read it and pick a route. Set up five fake bonuses and practice your bonus stop. On a practice ride, pretend your GPS died or a road is closed and rebuild. And ride a short mock rally with real ETAs, gas and rest.</a:t>
            </a:r>
          </a:p>
          <a:p>
            <a:endParaRPr/>
          </a:p>
          <a:p>
            <a:r>
              <a:t>After every rally — practice or real — ask yourself: where did I lose time? What confused me? What did I carry and never use? What did I wish was somewhere I could reach?</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If you only remember seven things from today, make it these.</a:t>
            </a:r>
          </a:p>
          <a:p>
            <a:endParaRPr/>
          </a:p>
          <a:p>
            <a:r>
              <a:t>Read the whole book before you route. Plan for the rider you are, not the rider you hope to be at 2 in the morning. Start with time. Make the map easy to read. Plan aggressive and drop bonuses as you go. Protect the finish. And when things go wrong, don't dwell on it — make the next good decision.</a:t>
            </a:r>
          </a:p>
          <a:p>
            <a:endParaRPr/>
          </a:p>
          <a:p>
            <a:r>
              <a:t>The tools will keep changing. This stuff doesn't.</a:t>
            </a:r>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Here's where you can find all of this. My rallying page has everything I talked about today and more. The help page for the Rally Bonus Planner has a demo video. There's the 3-hour online seminar I did in 2021 if you really want to dig in. And my IBR page has all my past Iron Butt Rallies with the </a:t>
            </a:r>
            <a:r>
              <a:rPr dirty="0" err="1"/>
              <a:t>Spotwalla</a:t>
            </a:r>
            <a:r>
              <a:rPr dirty="0"/>
              <a:t> maps.</a:t>
            </a:r>
          </a:p>
          <a:p>
            <a:endParaRPr dirty="0"/>
          </a:p>
          <a:p>
            <a:r>
              <a:rPr dirty="0"/>
              <a:t>I keep updating these, so check back. And if you have questions, send me an email — I'm always glad to help riders get into this sport.</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That's it. Plan the rally, ride the plan, and get home safe.</a:t>
            </a:r>
          </a:p>
          <a:p>
            <a:endParaRPr/>
          </a:p>
          <a:p>
            <a:r>
              <a:t>If you take one thing home: being prepared and organized is what makes the difference when something goes wrong — and you know it will.</a:t>
            </a:r>
          </a:p>
          <a:p>
            <a:endParaRPr/>
          </a:p>
          <a:p>
            <a:r>
              <a:t>Thanks again to the Iron Butt Association and the Big As Texas folks. What questions do you have?</a:t>
            </a:r>
          </a:p>
          <a:p>
            <a:endParaRPr/>
          </a:p>
          <a:p>
            <a:r>
              <a:t>[If time allows: quick demo of the Rally Bonus Planner.]</a:t>
            </a:r>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dirty="0"/>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ASTER">
    <p:bg>
      <p:bgPr>
        <a:solidFill>
          <a:srgbClr val="071827"/>
        </a:solidFill>
        <a:effectLst/>
      </p:bgPr>
    </p:bg>
    <p:spTree>
      <p:nvGrpSpPr>
        <p:cNvPr id="1" name=""/>
        <p:cNvGrpSpPr/>
        <p:nvPr/>
      </p:nvGrpSpPr>
      <p:grpSpPr>
        <a:xfrm>
          <a:off x="0" y="0"/>
          <a:ext cx="0" cy="0"/>
          <a:chOff x="0" y="0"/>
          <a:chExt cx="0" cy="0"/>
        </a:xfrm>
      </p:grpSpPr>
      <p:sp>
        <p:nvSpPr>
          <p:cNvPr id="2" name="Shape 0"/>
          <p:cNvSpPr/>
          <p:nvPr/>
        </p:nvSpPr>
        <p:spPr>
          <a:xfrm>
            <a:off x="0" y="0"/>
            <a:ext cx="100584" cy="6858000"/>
          </a:xfrm>
          <a:prstGeom prst="rect">
            <a:avLst/>
          </a:prstGeom>
          <a:solidFill>
            <a:srgbClr val="F47B20"/>
          </a:solidFill>
          <a:ln w="12700">
            <a:solidFill>
              <a:srgbClr val="F47B20"/>
            </a:solidFill>
            <a:prstDash val="solid"/>
          </a:ln>
        </p:spPr>
        <p:txBody>
          <a:bodyPr/>
          <a:lstStyle/>
          <a:p>
            <a:endParaRPr lang="en-US" dirty="0"/>
          </a:p>
        </p:txBody>
      </p:sp>
      <p:sp>
        <p:nvSpPr>
          <p:cNvPr id="3" name="Text 1"/>
          <p:cNvSpPr/>
          <p:nvPr/>
        </p:nvSpPr>
        <p:spPr>
          <a:xfrm>
            <a:off x="420624" y="6528816"/>
            <a:ext cx="4206240" cy="164592"/>
          </a:xfrm>
          <a:prstGeom prst="rect">
            <a:avLst/>
          </a:prstGeom>
          <a:noFill/>
          <a:ln/>
        </p:spPr>
        <p:txBody>
          <a:bodyPr wrap="square" lIns="0" tIns="0" rIns="0" bIns="0" rtlCol="0" anchor="ctr"/>
          <a:lstStyle/>
          <a:p>
            <a:pPr marL="0" indent="0">
              <a:buNone/>
            </a:pPr>
            <a:r>
              <a:rPr lang="en-US" sz="750" dirty="0">
                <a:solidFill>
                  <a:srgbClr val="70879A"/>
                </a:solidFill>
                <a:latin typeface="Arial" pitchFamily="34" charset="0"/>
                <a:ea typeface="Arial" pitchFamily="34" charset="-122"/>
                <a:cs typeface="Arial" pitchFamily="34" charset="-120"/>
              </a:rPr>
              <a:t>GREG RICE  •  BIG AS TEXAS 2026</a:t>
            </a:r>
            <a:endParaRPr lang="en-US" sz="750" dirty="0"/>
          </a:p>
        </p:txBody>
      </p:sp>
      <p:sp>
        <p:nvSpPr>
          <p:cNvPr id="25" name="Slide Number Placeholder 0"/>
          <p:cNvSpPr>
            <a:spLocks noGrp="1"/>
          </p:cNvSpPr>
          <p:nvPr>
            <p:ph type="sldNum" sz="quarter" idx="4294967295"/>
          </p:nvPr>
        </p:nvSpPr>
        <p:spPr>
          <a:xfrm>
            <a:off x="11494008" y="6473952"/>
            <a:ext cx="310896" cy="219456"/>
          </a:xfrm>
          <a:prstGeom prst="rect">
            <a:avLst/>
          </a:prstGeom>
          <a:extLst>
            <a:ext uri="{C572A759-6A51-4108-AA02-DFA0A04FC94B}">
              <ma14:wrappingTextBoxFlag xmlns="" xmlns:ma14="http://schemas.microsoft.com/office/mac/drawingml/2011/main" val="0"/>
            </a:ext>
          </a:extLst>
        </p:spPr>
        <p:txBody>
          <a:bodyPr/>
          <a:lstStyle>
            <a:lvl1pPr>
              <a:defRPr sz="800">
                <a:solidFill>
                  <a:srgbClr val="70879A"/>
                </a:solidFill>
                <a:latin typeface="Arial"/>
                <a:ea typeface="Arial"/>
                <a:cs typeface="Arial"/>
              </a:defRPr>
            </a:lvl1pPr>
          </a:lstStyle>
          <a:p>
            <a:pPr algn="r"/>
            <a:fld id="{F7021451-1387-4CA6-816F-3879F97B5CBC}" type="slidenum">
              <a:rPr lang="en-US" b="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494008" y="6473952"/>
            <a:ext cx="310896" cy="219456"/>
          </a:xfrm>
          <a:prstGeom prst="rect">
            <a:avLst/>
          </a:prstGeom>
          <a:extLst>
            <a:ext uri="{C572A759-6A51-4108-AA02-DFA0A04FC94B}">
              <ma14:wrappingTextBoxFlag xmlns="" xmlns:ma14="http://schemas.microsoft.com/office/mac/drawingml/2011/main" val="0"/>
            </a:ext>
          </a:extLst>
        </p:spPr>
        <p:txBody>
          <a:bodyPr/>
          <a:lstStyle>
            <a:lvl1pPr>
              <a:defRPr sz="800">
                <a:solidFill>
                  <a:srgbClr val="70879A"/>
                </a:solidFill>
                <a:latin typeface="Arial"/>
                <a:ea typeface="Arial"/>
                <a:cs typeface="Arial"/>
              </a:defRPr>
            </a:lvl1pPr>
          </a:lstStyle>
          <a:p>
            <a:pPr algn="r"/>
            <a:fld id="{F7021451-1387-4CA6-816F-3879F97B5CBC}" type="slidenum">
              <a:rPr lang="en-US" b="0"/>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mnt/data/iba_seminar_assets/Blue-hour mountain rally ride.png"/>
          <p:cNvPicPr>
            <a:picLocks noChangeAspect="1"/>
          </p:cNvPicPr>
          <p:nvPr/>
        </p:nvPicPr>
        <p:blipFill>
          <a:blip r:embed="rId3"/>
          <a:srcRect t="25" b="25"/>
          <a:stretch/>
        </p:blipFill>
        <p:spPr>
          <a:xfrm>
            <a:off x="0" y="0"/>
            <a:ext cx="12191695" cy="6858000"/>
          </a:xfrm>
          <a:prstGeom prst="rect">
            <a:avLst/>
          </a:prstGeom>
        </p:spPr>
      </p:pic>
      <p:sp>
        <p:nvSpPr>
          <p:cNvPr id="4" name="Shape 1"/>
          <p:cNvSpPr/>
          <p:nvPr/>
        </p:nvSpPr>
        <p:spPr>
          <a:xfrm>
            <a:off x="0" y="0"/>
            <a:ext cx="6492240" cy="6858000"/>
          </a:xfrm>
          <a:prstGeom prst="rect">
            <a:avLst/>
          </a:prstGeom>
          <a:solidFill>
            <a:srgbClr val="071827">
              <a:alpha val="90000"/>
            </a:srgbClr>
          </a:solidFill>
          <a:ln w="12700">
            <a:solidFill>
              <a:srgbClr val="071827">
                <a:alpha val="0"/>
              </a:srgbClr>
            </a:solidFill>
            <a:prstDash val="solid"/>
          </a:ln>
        </p:spPr>
        <p:txBody>
          <a:bodyPr/>
          <a:lstStyle/>
          <a:p>
            <a:endParaRPr lang="en-US" dirty="0"/>
          </a:p>
        </p:txBody>
      </p:sp>
      <p:sp>
        <p:nvSpPr>
          <p:cNvPr id="5" name="Shape 2"/>
          <p:cNvSpPr/>
          <p:nvPr/>
        </p:nvSpPr>
        <p:spPr>
          <a:xfrm>
            <a:off x="658368" y="658368"/>
            <a:ext cx="4776274" cy="310896"/>
          </a:xfrm>
          <a:prstGeom prst="roundRect">
            <a:avLst>
              <a:gd name="adj" fmla="val 23529"/>
            </a:avLst>
          </a:prstGeom>
          <a:solidFill>
            <a:srgbClr val="F47B20">
              <a:alpha val="92000"/>
            </a:srgbClr>
          </a:solidFill>
          <a:ln w="12700">
            <a:solidFill>
              <a:srgbClr val="F47B20">
                <a:alpha val="0"/>
              </a:srgbClr>
            </a:solidFill>
            <a:prstDash val="solid"/>
          </a:ln>
        </p:spPr>
        <p:txBody>
          <a:bodyPr/>
          <a:lstStyle/>
          <a:p>
            <a:endParaRPr lang="en-US" dirty="0"/>
          </a:p>
        </p:txBody>
      </p:sp>
      <p:sp>
        <p:nvSpPr>
          <p:cNvPr id="6" name="Text 3"/>
          <p:cNvSpPr/>
          <p:nvPr/>
        </p:nvSpPr>
        <p:spPr>
          <a:xfrm>
            <a:off x="768095" y="739628"/>
            <a:ext cx="4563029" cy="155448"/>
          </a:xfrm>
          <a:prstGeom prst="rect">
            <a:avLst/>
          </a:prstGeom>
          <a:noFill/>
          <a:ln/>
        </p:spPr>
        <p:txBody>
          <a:bodyPr wrap="square" lIns="0" tIns="0" rIns="0" bIns="0" rtlCol="0" anchor="ctr">
            <a:noAutofit/>
          </a:bodyPr>
          <a:lstStyle/>
          <a:p>
            <a:pPr marL="0" indent="0" algn="ctr">
              <a:buNone/>
            </a:pPr>
            <a:r>
              <a:rPr lang="en-US" sz="1200" b="1" dirty="0">
                <a:solidFill>
                  <a:srgbClr val="071827"/>
                </a:solidFill>
              </a:rPr>
              <a:t>IRON BUTT ASSOCIATION • BIG AS TEXAS 2026</a:t>
            </a:r>
            <a:endParaRPr lang="en-US" sz="1200" dirty="0"/>
          </a:p>
        </p:txBody>
      </p:sp>
      <p:sp>
        <p:nvSpPr>
          <p:cNvPr id="7" name="Text 4"/>
          <p:cNvSpPr/>
          <p:nvPr/>
        </p:nvSpPr>
        <p:spPr>
          <a:xfrm>
            <a:off x="658368" y="1353312"/>
            <a:ext cx="5394960" cy="685800"/>
          </a:xfrm>
          <a:prstGeom prst="rect">
            <a:avLst/>
          </a:prstGeom>
          <a:noFill/>
          <a:ln/>
        </p:spPr>
        <p:txBody>
          <a:bodyPr wrap="square" lIns="0" tIns="0" rIns="0" bIns="0" rtlCol="0" anchor="ctr"/>
          <a:lstStyle/>
          <a:p>
            <a:pPr marL="0" indent="0">
              <a:buNone/>
            </a:pPr>
            <a:r>
              <a:rPr lang="en-US" sz="4300" b="1" dirty="0">
                <a:solidFill>
                  <a:srgbClr val="F7F9FB"/>
                </a:solidFill>
              </a:rPr>
              <a:t>RALLY PLANNING</a:t>
            </a:r>
            <a:endParaRPr lang="en-US" sz="4300" dirty="0"/>
          </a:p>
        </p:txBody>
      </p:sp>
      <p:sp>
        <p:nvSpPr>
          <p:cNvPr id="8" name="Text 5"/>
          <p:cNvSpPr/>
          <p:nvPr/>
        </p:nvSpPr>
        <p:spPr>
          <a:xfrm>
            <a:off x="658368" y="2084832"/>
            <a:ext cx="5166360" cy="1298448"/>
          </a:xfrm>
          <a:prstGeom prst="rect">
            <a:avLst/>
          </a:prstGeom>
          <a:noFill/>
          <a:ln/>
        </p:spPr>
        <p:txBody>
          <a:bodyPr wrap="square" lIns="0" tIns="0" rIns="0" bIns="0" rtlCol="0" anchor="ctr">
            <a:normAutofit/>
          </a:bodyPr>
          <a:lstStyle/>
          <a:p>
            <a:pPr marL="0" indent="0">
              <a:buNone/>
            </a:pPr>
            <a:r>
              <a:rPr lang="en-US" sz="3600" b="1" dirty="0">
                <a:solidFill>
                  <a:srgbClr val="F7F9FB"/>
                </a:solidFill>
              </a:rPr>
              <a:t>Plan the Rally.</a:t>
            </a:r>
            <a:endParaRPr lang="en-US" sz="3600" dirty="0"/>
          </a:p>
          <a:p>
            <a:pPr marL="0" indent="0">
              <a:buNone/>
            </a:pPr>
            <a:r>
              <a:rPr lang="en-US" sz="3600" b="1" dirty="0">
                <a:solidFill>
                  <a:srgbClr val="F7F9FB"/>
                </a:solidFill>
              </a:rPr>
              <a:t>Ride the Plan.</a:t>
            </a:r>
            <a:endParaRPr lang="en-US" sz="3600" dirty="0"/>
          </a:p>
        </p:txBody>
      </p:sp>
      <p:sp>
        <p:nvSpPr>
          <p:cNvPr id="9" name="Text 6"/>
          <p:cNvSpPr/>
          <p:nvPr/>
        </p:nvSpPr>
        <p:spPr>
          <a:xfrm>
            <a:off x="694944" y="3429000"/>
            <a:ext cx="5074920" cy="841248"/>
          </a:xfrm>
          <a:prstGeom prst="rect">
            <a:avLst/>
          </a:prstGeom>
          <a:noFill/>
          <a:ln/>
        </p:spPr>
        <p:txBody>
          <a:bodyPr wrap="square" lIns="0" tIns="0" rIns="0" bIns="0" rtlCol="0" anchor="ctr">
            <a:normAutofit/>
          </a:bodyPr>
          <a:lstStyle/>
          <a:p>
            <a:pPr marL="0" indent="0">
              <a:buNone/>
            </a:pPr>
            <a:r>
              <a:rPr lang="en-US" sz="1700" dirty="0">
                <a:solidFill>
                  <a:srgbClr val="DCE5EC"/>
                </a:solidFill>
              </a:rPr>
              <a:t>How to approach, plan &amp; prepare for long-distance endurance motorcycle rallies</a:t>
            </a:r>
            <a:endParaRPr lang="en-US" sz="1700" dirty="0"/>
          </a:p>
        </p:txBody>
      </p:sp>
      <p:sp>
        <p:nvSpPr>
          <p:cNvPr id="10" name="Shape 7"/>
          <p:cNvSpPr/>
          <p:nvPr/>
        </p:nvSpPr>
        <p:spPr>
          <a:xfrm>
            <a:off x="685800" y="5211720"/>
            <a:ext cx="4480560" cy="0"/>
          </a:xfrm>
          <a:prstGeom prst="line">
            <a:avLst/>
          </a:prstGeom>
          <a:noFill/>
          <a:ln w="25400">
            <a:solidFill>
              <a:srgbClr val="F47B20"/>
            </a:solidFill>
            <a:prstDash val="solid"/>
          </a:ln>
        </p:spPr>
        <p:txBody>
          <a:bodyPr/>
          <a:lstStyle/>
          <a:p>
            <a:endParaRPr lang="en-US" dirty="0"/>
          </a:p>
        </p:txBody>
      </p:sp>
      <p:sp>
        <p:nvSpPr>
          <p:cNvPr id="11" name="Text 8"/>
          <p:cNvSpPr/>
          <p:nvPr/>
        </p:nvSpPr>
        <p:spPr>
          <a:xfrm>
            <a:off x="694944" y="5384520"/>
            <a:ext cx="5120640" cy="329184"/>
          </a:xfrm>
          <a:prstGeom prst="rect">
            <a:avLst/>
          </a:prstGeom>
          <a:noFill/>
          <a:ln/>
        </p:spPr>
        <p:txBody>
          <a:bodyPr wrap="square" lIns="0" tIns="0" rIns="0" bIns="0" rtlCol="0" anchor="ctr"/>
          <a:lstStyle/>
          <a:p>
            <a:pPr marL="0" indent="0">
              <a:buNone/>
            </a:pPr>
            <a:r>
              <a:rPr lang="en-US" sz="1200" b="1" dirty="0">
                <a:solidFill>
                  <a:srgbClr val="F7F9FB"/>
                </a:solidFill>
              </a:rPr>
              <a:t>Greg Rice  •  Allen, Texas  •  September 2026</a:t>
            </a:r>
            <a:endParaRPr lang="en-US" sz="1200" dirty="0"/>
          </a:p>
        </p:txBody>
      </p:sp>
      <p:sp>
        <p:nvSpPr>
          <p:cNvPr id="12" name="Text 9"/>
          <p:cNvSpPr/>
          <p:nvPr/>
        </p:nvSpPr>
        <p:spPr>
          <a:xfrm>
            <a:off x="694944" y="5856829"/>
            <a:ext cx="5257800" cy="594360"/>
          </a:xfrm>
          <a:prstGeom prst="rect">
            <a:avLst/>
          </a:prstGeom>
          <a:noFill/>
          <a:ln/>
        </p:spPr>
        <p:txBody>
          <a:bodyPr wrap="square" lIns="0" tIns="0" rIns="0" bIns="0" rtlCol="0" anchor="ctr">
            <a:normAutofit/>
          </a:bodyPr>
          <a:lstStyle/>
          <a:p>
            <a:pPr marL="0" indent="0">
              <a:buNone/>
            </a:pPr>
            <a:r>
              <a:rPr lang="en-US" sz="1600" i="1" dirty="0">
                <a:solidFill>
                  <a:srgbClr val="92A7B7"/>
                </a:solidFill>
              </a:rPr>
              <a:t>How I get ready, plan my route and ride the rally — and what I learned the hard way.</a:t>
            </a:r>
            <a:endParaRPr lang="en-US" sz="1600" dirty="0"/>
          </a:p>
        </p:txBody>
      </p:sp>
      <p:sp>
        <p:nvSpPr>
          <p:cNvPr id="13" name="Text 8">
            <a:extLst>
              <a:ext uri="{FF2B5EF4-FFF2-40B4-BE49-F238E27FC236}">
                <a16:creationId xmlns:a16="http://schemas.microsoft.com/office/drawing/2014/main" id="{AADDF6E2-139C-A648-F41F-7392274A8D1D}"/>
              </a:ext>
            </a:extLst>
          </p:cNvPr>
          <p:cNvSpPr/>
          <p:nvPr/>
        </p:nvSpPr>
        <p:spPr>
          <a:xfrm>
            <a:off x="658368" y="4335845"/>
            <a:ext cx="3611880" cy="246888"/>
          </a:xfrm>
          <a:prstGeom prst="rect">
            <a:avLst/>
          </a:prstGeom>
          <a:noFill/>
          <a:ln/>
        </p:spPr>
        <p:txBody>
          <a:bodyPr wrap="square" lIns="0" tIns="0" rIns="0" bIns="0" rtlCol="0" anchor="ctr">
            <a:normAutofit/>
          </a:bodyPr>
          <a:lstStyle/>
          <a:p>
            <a:pPr marL="0" indent="0">
              <a:buNone/>
            </a:pPr>
            <a:r>
              <a:rPr lang="en-US" sz="1600" b="1" dirty="0">
                <a:solidFill>
                  <a:srgbClr val="F7F9FB"/>
                </a:solidFill>
              </a:rPr>
              <a:t>PLAN THE RIDER YOU ARE</a:t>
            </a:r>
            <a:endParaRPr lang="en-US" sz="1600" dirty="0"/>
          </a:p>
        </p:txBody>
      </p:sp>
      <p:sp>
        <p:nvSpPr>
          <p:cNvPr id="15" name="Text 9">
            <a:extLst>
              <a:ext uri="{FF2B5EF4-FFF2-40B4-BE49-F238E27FC236}">
                <a16:creationId xmlns:a16="http://schemas.microsoft.com/office/drawing/2014/main" id="{E611F138-7897-7942-72C8-EF5C1762E7C6}"/>
              </a:ext>
            </a:extLst>
          </p:cNvPr>
          <p:cNvSpPr/>
          <p:nvPr/>
        </p:nvSpPr>
        <p:spPr>
          <a:xfrm>
            <a:off x="647699" y="4666813"/>
            <a:ext cx="3633218" cy="310896"/>
          </a:xfrm>
          <a:prstGeom prst="rect">
            <a:avLst/>
          </a:prstGeom>
          <a:noFill/>
          <a:ln/>
        </p:spPr>
        <p:txBody>
          <a:bodyPr wrap="square" lIns="0" tIns="0" rIns="0" bIns="0" rtlCol="0" anchor="ctr">
            <a:noAutofit/>
          </a:bodyPr>
          <a:lstStyle/>
          <a:p>
            <a:pPr marL="0" indent="0">
              <a:buNone/>
            </a:pPr>
            <a:r>
              <a:rPr lang="en-US" sz="1600" b="1" u="sng" dirty="0">
                <a:solidFill>
                  <a:srgbClr val="FF0000"/>
                </a:solidFill>
              </a:rPr>
              <a:t>not the rider you hope to be at 2 a.m.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30352" y="310896"/>
            <a:ext cx="10881360" cy="256032"/>
          </a:xfrm>
          <a:prstGeom prst="rect">
            <a:avLst/>
          </a:prstGeom>
          <a:noFill/>
          <a:ln/>
        </p:spPr>
        <p:txBody>
          <a:bodyPr wrap="square" lIns="0" tIns="0" rIns="0" bIns="0" rtlCol="0" anchor="ctr"/>
          <a:lstStyle/>
          <a:p>
            <a:pPr marL="0" indent="0">
              <a:buNone/>
            </a:pPr>
            <a:r>
              <a:rPr lang="en-US" sz="950" b="1" kern="0" spc="160" dirty="0">
                <a:solidFill>
                  <a:srgbClr val="F47B20"/>
                </a:solidFill>
                <a:latin typeface="Arial" pitchFamily="34" charset="0"/>
                <a:ea typeface="Arial" pitchFamily="34" charset="-122"/>
                <a:cs typeface="Arial" pitchFamily="34" charset="-120"/>
              </a:rPr>
              <a:t>HOW TO USE THIS SEMINAR</a:t>
            </a:r>
            <a:endParaRPr lang="en-US" sz="950" dirty="0"/>
          </a:p>
        </p:txBody>
      </p:sp>
      <p:sp>
        <p:nvSpPr>
          <p:cNvPr id="3" name="Text 1"/>
          <p:cNvSpPr/>
          <p:nvPr/>
        </p:nvSpPr>
        <p:spPr>
          <a:xfrm>
            <a:off x="530352" y="667512"/>
            <a:ext cx="10972800" cy="530352"/>
          </a:xfrm>
          <a:prstGeom prst="rect">
            <a:avLst/>
          </a:prstGeom>
          <a:noFill/>
          <a:ln/>
        </p:spPr>
        <p:txBody>
          <a:bodyPr wrap="square" lIns="0" tIns="0" rIns="0" bIns="0" rtlCol="0" anchor="ctr">
            <a:normAutofit/>
          </a:bodyPr>
          <a:lstStyle/>
          <a:p>
            <a:pPr marL="0" indent="0">
              <a:buNone/>
            </a:pPr>
            <a:r>
              <a:rPr lang="en-US" sz="2600" b="1" dirty="0">
                <a:solidFill>
                  <a:srgbClr val="F7F9FB"/>
                </a:solidFill>
                <a:latin typeface="Arial" pitchFamily="34" charset="0"/>
                <a:ea typeface="Arial" pitchFamily="34" charset="-122"/>
                <a:cs typeface="Arial" pitchFamily="34" charset="-120"/>
              </a:rPr>
              <a:t>This is how I do it — not the only way</a:t>
            </a:r>
            <a:endParaRPr lang="en-US" sz="2600" dirty="0"/>
          </a:p>
        </p:txBody>
      </p:sp>
      <p:sp>
        <p:nvSpPr>
          <p:cNvPr id="4" name="Shape 2"/>
          <p:cNvSpPr/>
          <p:nvPr/>
        </p:nvSpPr>
        <p:spPr>
          <a:xfrm>
            <a:off x="530352" y="1298448"/>
            <a:ext cx="11064240" cy="0"/>
          </a:xfrm>
          <a:prstGeom prst="line">
            <a:avLst/>
          </a:prstGeom>
          <a:noFill/>
          <a:ln w="12700">
            <a:solidFill>
              <a:srgbClr val="24465C"/>
            </a:solidFill>
            <a:prstDash val="solid"/>
          </a:ln>
        </p:spPr>
        <p:txBody>
          <a:bodyPr/>
          <a:lstStyle/>
          <a:p>
            <a:endParaRPr lang="en-US" dirty="0"/>
          </a:p>
        </p:txBody>
      </p:sp>
      <p:sp>
        <p:nvSpPr>
          <p:cNvPr id="5" name="Shape 3"/>
          <p:cNvSpPr/>
          <p:nvPr/>
        </p:nvSpPr>
        <p:spPr>
          <a:xfrm>
            <a:off x="658368" y="1645920"/>
            <a:ext cx="3429000" cy="3520440"/>
          </a:xfrm>
          <a:prstGeom prst="roundRect">
            <a:avLst>
              <a:gd name="adj" fmla="val 1867"/>
            </a:avLst>
          </a:prstGeom>
          <a:solidFill>
            <a:srgbClr val="0C2537"/>
          </a:solidFill>
          <a:ln w="12700">
            <a:solidFill>
              <a:srgbClr val="24465C"/>
            </a:solidFill>
            <a:prstDash val="solid"/>
          </a:ln>
          <a:effectLst>
            <a:outerShdw blurRad="38100" dist="15240" dir="2700000" algn="bl" rotWithShape="0">
              <a:srgbClr val="000000">
                <a:alpha val="22000"/>
              </a:srgbClr>
            </a:outerShdw>
          </a:effectLst>
        </p:spPr>
        <p:txBody>
          <a:bodyPr/>
          <a:lstStyle/>
          <a:p>
            <a:endParaRPr lang="en-US" dirty="0"/>
          </a:p>
        </p:txBody>
      </p:sp>
      <p:sp>
        <p:nvSpPr>
          <p:cNvPr id="6" name="Shape 4"/>
          <p:cNvSpPr/>
          <p:nvPr/>
        </p:nvSpPr>
        <p:spPr>
          <a:xfrm>
            <a:off x="658368" y="1645920"/>
            <a:ext cx="73152" cy="3520440"/>
          </a:xfrm>
          <a:prstGeom prst="rect">
            <a:avLst/>
          </a:prstGeom>
          <a:solidFill>
            <a:srgbClr val="F47B20"/>
          </a:solidFill>
          <a:ln w="12700">
            <a:solidFill>
              <a:srgbClr val="F47B20"/>
            </a:solidFill>
            <a:prstDash val="solid"/>
          </a:ln>
        </p:spPr>
        <p:txBody>
          <a:bodyPr/>
          <a:lstStyle/>
          <a:p>
            <a:endParaRPr lang="en-US" dirty="0"/>
          </a:p>
        </p:txBody>
      </p:sp>
      <p:sp>
        <p:nvSpPr>
          <p:cNvPr id="7" name="Text 5"/>
          <p:cNvSpPr/>
          <p:nvPr/>
        </p:nvSpPr>
        <p:spPr>
          <a:xfrm>
            <a:off x="914400" y="1847088"/>
            <a:ext cx="3008376" cy="310896"/>
          </a:xfrm>
          <a:prstGeom prst="rect">
            <a:avLst/>
          </a:prstGeom>
          <a:noFill/>
          <a:ln/>
        </p:spPr>
        <p:txBody>
          <a:bodyPr wrap="square" lIns="0" tIns="0" rIns="0" bIns="0" rtlCol="0" anchor="ctr">
            <a:normAutofit/>
          </a:bodyPr>
          <a:lstStyle/>
          <a:p>
            <a:pPr marL="0" indent="0">
              <a:buNone/>
            </a:pPr>
            <a:r>
              <a:rPr lang="en-US" sz="1700" b="1" dirty="0">
                <a:solidFill>
                  <a:srgbClr val="F7F9FB"/>
                </a:solidFill>
              </a:rPr>
              <a:t>1  APPROACH</a:t>
            </a:r>
            <a:endParaRPr lang="en-US" sz="1700" dirty="0"/>
          </a:p>
        </p:txBody>
      </p:sp>
      <p:sp>
        <p:nvSpPr>
          <p:cNvPr id="8" name="Text 6"/>
          <p:cNvSpPr/>
          <p:nvPr/>
        </p:nvSpPr>
        <p:spPr>
          <a:xfrm>
            <a:off x="914400" y="2304288"/>
            <a:ext cx="2990088" cy="2679192"/>
          </a:xfrm>
          <a:prstGeom prst="rect">
            <a:avLst/>
          </a:prstGeom>
          <a:noFill/>
          <a:ln/>
        </p:spPr>
        <p:txBody>
          <a:bodyPr wrap="square" lIns="0" tIns="0" rIns="0" bIns="0" rtlCol="0" anchor="t">
            <a:normAutofit/>
          </a:bodyPr>
          <a:lstStyle/>
          <a:p>
            <a:pPr marL="0" indent="0">
              <a:buNone/>
            </a:pPr>
            <a:r>
              <a:rPr lang="en-US" sz="1600" dirty="0">
                <a:solidFill>
                  <a:srgbClr val="DCE5EC"/>
                </a:solidFill>
              </a:rPr>
              <a:t>Get your head, your bike and your tools ready before you ever see the bonus pack.</a:t>
            </a:r>
            <a:endParaRPr lang="en-US" sz="1600" dirty="0"/>
          </a:p>
        </p:txBody>
      </p:sp>
      <p:sp>
        <p:nvSpPr>
          <p:cNvPr id="9" name="Shape 7"/>
          <p:cNvSpPr/>
          <p:nvPr/>
        </p:nvSpPr>
        <p:spPr>
          <a:xfrm>
            <a:off x="4379976" y="1645920"/>
            <a:ext cx="3429000" cy="3520440"/>
          </a:xfrm>
          <a:prstGeom prst="roundRect">
            <a:avLst>
              <a:gd name="adj" fmla="val 1867"/>
            </a:avLst>
          </a:prstGeom>
          <a:solidFill>
            <a:srgbClr val="0C2537"/>
          </a:solidFill>
          <a:ln w="12700">
            <a:solidFill>
              <a:srgbClr val="24465C"/>
            </a:solidFill>
            <a:prstDash val="solid"/>
          </a:ln>
          <a:effectLst>
            <a:outerShdw blurRad="483870000" dist="193548000" algn="bl" rotWithShape="0">
              <a:srgbClr val="000000">
                <a:alpha val="0"/>
              </a:srgbClr>
            </a:outerShdw>
          </a:effectLst>
        </p:spPr>
        <p:txBody>
          <a:bodyPr/>
          <a:lstStyle/>
          <a:p>
            <a:endParaRPr lang="en-US" dirty="0"/>
          </a:p>
        </p:txBody>
      </p:sp>
      <p:sp>
        <p:nvSpPr>
          <p:cNvPr id="10" name="Shape 8"/>
          <p:cNvSpPr/>
          <p:nvPr/>
        </p:nvSpPr>
        <p:spPr>
          <a:xfrm>
            <a:off x="4379976" y="1645920"/>
            <a:ext cx="73152" cy="3520440"/>
          </a:xfrm>
          <a:prstGeom prst="rect">
            <a:avLst/>
          </a:prstGeom>
          <a:solidFill>
            <a:srgbClr val="2AC2C2"/>
          </a:solidFill>
          <a:ln w="12700">
            <a:solidFill>
              <a:srgbClr val="2AC2C2"/>
            </a:solidFill>
            <a:prstDash val="solid"/>
          </a:ln>
        </p:spPr>
        <p:txBody>
          <a:bodyPr/>
          <a:lstStyle/>
          <a:p>
            <a:endParaRPr lang="en-US" dirty="0"/>
          </a:p>
        </p:txBody>
      </p:sp>
      <p:sp>
        <p:nvSpPr>
          <p:cNvPr id="11" name="Text 9"/>
          <p:cNvSpPr/>
          <p:nvPr/>
        </p:nvSpPr>
        <p:spPr>
          <a:xfrm>
            <a:off x="4636008" y="1847088"/>
            <a:ext cx="3008376" cy="310896"/>
          </a:xfrm>
          <a:prstGeom prst="rect">
            <a:avLst/>
          </a:prstGeom>
          <a:noFill/>
          <a:ln/>
        </p:spPr>
        <p:txBody>
          <a:bodyPr wrap="square" lIns="0" tIns="0" rIns="0" bIns="0" rtlCol="0" anchor="ctr">
            <a:normAutofit/>
          </a:bodyPr>
          <a:lstStyle/>
          <a:p>
            <a:pPr marL="0" indent="0">
              <a:buNone/>
            </a:pPr>
            <a:r>
              <a:rPr lang="en-US" sz="1700" b="1" dirty="0">
                <a:solidFill>
                  <a:srgbClr val="F7F9FB"/>
                </a:solidFill>
              </a:rPr>
              <a:t>2  PLAN</a:t>
            </a:r>
            <a:endParaRPr lang="en-US" sz="1700" dirty="0"/>
          </a:p>
        </p:txBody>
      </p:sp>
      <p:sp>
        <p:nvSpPr>
          <p:cNvPr id="12" name="Text 10"/>
          <p:cNvSpPr/>
          <p:nvPr/>
        </p:nvSpPr>
        <p:spPr>
          <a:xfrm>
            <a:off x="4636008" y="2304288"/>
            <a:ext cx="2990088" cy="2679192"/>
          </a:xfrm>
          <a:prstGeom prst="rect">
            <a:avLst/>
          </a:prstGeom>
          <a:noFill/>
          <a:ln/>
        </p:spPr>
        <p:txBody>
          <a:bodyPr wrap="square" lIns="0" tIns="0" rIns="0" bIns="0" rtlCol="0" anchor="t">
            <a:normAutofit/>
          </a:bodyPr>
          <a:lstStyle/>
          <a:p>
            <a:pPr marL="0" indent="0">
              <a:buNone/>
            </a:pPr>
            <a:r>
              <a:rPr lang="en-US" sz="1600" dirty="0">
                <a:solidFill>
                  <a:srgbClr val="DCE5EC"/>
                </a:solidFill>
              </a:rPr>
              <a:t>Read the whole rally book, format the bonuses, then build a route you can really ride.</a:t>
            </a:r>
            <a:endParaRPr lang="en-US" sz="1600" dirty="0"/>
          </a:p>
        </p:txBody>
      </p:sp>
      <p:sp>
        <p:nvSpPr>
          <p:cNvPr id="13" name="Shape 11"/>
          <p:cNvSpPr/>
          <p:nvPr/>
        </p:nvSpPr>
        <p:spPr>
          <a:xfrm>
            <a:off x="8101584" y="1645920"/>
            <a:ext cx="3429000" cy="3520440"/>
          </a:xfrm>
          <a:prstGeom prst="roundRect">
            <a:avLst>
              <a:gd name="adj" fmla="val 1867"/>
            </a:avLst>
          </a:prstGeom>
          <a:solidFill>
            <a:srgbClr val="0C2537"/>
          </a:solidFill>
          <a:ln w="12700">
            <a:solidFill>
              <a:srgbClr val="24465C"/>
            </a:solidFill>
            <a:prstDash val="solid"/>
          </a:ln>
          <a:effectLst>
            <a:outerShdw algn="bl" rotWithShape="0">
              <a:srgbClr val="000000">
                <a:alpha val="0"/>
              </a:srgbClr>
            </a:outerShdw>
          </a:effectLst>
        </p:spPr>
        <p:txBody>
          <a:bodyPr/>
          <a:lstStyle/>
          <a:p>
            <a:endParaRPr lang="en-US" dirty="0"/>
          </a:p>
        </p:txBody>
      </p:sp>
      <p:sp>
        <p:nvSpPr>
          <p:cNvPr id="14" name="Shape 12"/>
          <p:cNvSpPr/>
          <p:nvPr/>
        </p:nvSpPr>
        <p:spPr>
          <a:xfrm>
            <a:off x="8101584" y="1645920"/>
            <a:ext cx="73152" cy="3520440"/>
          </a:xfrm>
          <a:prstGeom prst="rect">
            <a:avLst/>
          </a:prstGeom>
          <a:solidFill>
            <a:srgbClr val="F4C95D"/>
          </a:solidFill>
          <a:ln w="12700">
            <a:solidFill>
              <a:srgbClr val="F4C95D"/>
            </a:solidFill>
            <a:prstDash val="solid"/>
          </a:ln>
        </p:spPr>
        <p:txBody>
          <a:bodyPr/>
          <a:lstStyle/>
          <a:p>
            <a:endParaRPr lang="en-US" dirty="0"/>
          </a:p>
        </p:txBody>
      </p:sp>
      <p:sp>
        <p:nvSpPr>
          <p:cNvPr id="15" name="Text 13"/>
          <p:cNvSpPr/>
          <p:nvPr/>
        </p:nvSpPr>
        <p:spPr>
          <a:xfrm>
            <a:off x="8357616" y="1847088"/>
            <a:ext cx="3008376" cy="310896"/>
          </a:xfrm>
          <a:prstGeom prst="rect">
            <a:avLst/>
          </a:prstGeom>
          <a:noFill/>
          <a:ln/>
        </p:spPr>
        <p:txBody>
          <a:bodyPr wrap="square" lIns="0" tIns="0" rIns="0" bIns="0" rtlCol="0" anchor="ctr">
            <a:normAutofit/>
          </a:bodyPr>
          <a:lstStyle/>
          <a:p>
            <a:pPr marL="0" indent="0">
              <a:buNone/>
            </a:pPr>
            <a:r>
              <a:rPr lang="en-US" sz="1700" b="1" dirty="0">
                <a:solidFill>
                  <a:srgbClr val="F7F9FB"/>
                </a:solidFill>
              </a:rPr>
              <a:t>3  EXECUTE</a:t>
            </a:r>
            <a:endParaRPr lang="en-US" sz="1700" dirty="0"/>
          </a:p>
        </p:txBody>
      </p:sp>
      <p:sp>
        <p:nvSpPr>
          <p:cNvPr id="16" name="Text 14"/>
          <p:cNvSpPr/>
          <p:nvPr/>
        </p:nvSpPr>
        <p:spPr>
          <a:xfrm>
            <a:off x="8357616" y="2304288"/>
            <a:ext cx="2990088" cy="2679192"/>
          </a:xfrm>
          <a:prstGeom prst="rect">
            <a:avLst/>
          </a:prstGeom>
          <a:noFill/>
          <a:ln/>
        </p:spPr>
        <p:txBody>
          <a:bodyPr wrap="square" lIns="0" tIns="0" rIns="0" bIns="0" rtlCol="0" anchor="t">
            <a:normAutofit/>
          </a:bodyPr>
          <a:lstStyle/>
          <a:p>
            <a:pPr marL="0" indent="0">
              <a:buNone/>
            </a:pPr>
            <a:r>
              <a:rPr lang="en-US" sz="1600" dirty="0">
                <a:solidFill>
                  <a:srgbClr val="DCE5EC"/>
                </a:solidFill>
              </a:rPr>
              <a:t>Ride the plan, watch your times, protect the finish and make changes on the fly. Adapt and be flexible.</a:t>
            </a:r>
            <a:endParaRPr lang="en-US" sz="1600" dirty="0"/>
          </a:p>
        </p:txBody>
      </p:sp>
      <p:sp>
        <p:nvSpPr>
          <p:cNvPr id="17" name="Text 15"/>
          <p:cNvSpPr/>
          <p:nvPr/>
        </p:nvSpPr>
        <p:spPr>
          <a:xfrm>
            <a:off x="658368" y="5532120"/>
            <a:ext cx="10872216" cy="566928"/>
          </a:xfrm>
          <a:prstGeom prst="rect">
            <a:avLst/>
          </a:prstGeom>
          <a:noFill/>
          <a:ln/>
        </p:spPr>
        <p:txBody>
          <a:bodyPr wrap="square" lIns="0" tIns="0" rIns="0" bIns="0" rtlCol="0" anchor="ctr">
            <a:normAutofit/>
          </a:bodyPr>
          <a:lstStyle/>
          <a:p>
            <a:pPr marL="0" indent="0" algn="ctr">
              <a:buNone/>
            </a:pPr>
            <a:r>
              <a:rPr lang="en-US" sz="1600" b="1" dirty="0">
                <a:solidFill>
                  <a:srgbClr val="F7F9FB"/>
                </a:solidFill>
              </a:rPr>
              <a:t>You can practice all of this on a 6-hour rally, a 24-hour rally or the 11-day Iron Butt Rally.</a:t>
            </a:r>
            <a:endParaRPr lang="en-US" sz="1600" dirty="0"/>
          </a:p>
        </p:txBody>
      </p:sp>
      <p:sp>
        <p:nvSpPr>
          <p:cNvPr id="25" name="Slide Number Placeholder 0"/>
          <p:cNvSpPr>
            <a:spLocks noGrp="1"/>
          </p:cNvSpPr>
          <p:nvPr>
            <p:ph type="sldNum" sz="quarter" idx="4294967295"/>
          </p:nvPr>
        </p:nvSpPr>
        <p:spPr>
          <a:xfrm>
            <a:off x="11494008" y="6473952"/>
            <a:ext cx="310896" cy="219456"/>
          </a:xfrm>
          <a:prstGeom prst="rect">
            <a:avLst/>
          </a:prstGeom>
          <a:extLst>
            <a:ext uri="{C572A759-6A51-4108-AA02-DFA0A04FC94B}">
              <ma14:wrappingTextBoxFlag xmlns="" xmlns:ma14="http://schemas.microsoft.com/office/mac/drawingml/2011/main" val="0"/>
            </a:ext>
          </a:extLst>
        </p:spPr>
        <p:txBody>
          <a:bodyPr/>
          <a:lstStyle>
            <a:lvl1pPr>
              <a:defRPr sz="800">
                <a:solidFill>
                  <a:srgbClr val="70879A"/>
                </a:solidFill>
                <a:latin typeface="Arial"/>
                <a:ea typeface="Arial"/>
                <a:cs typeface="Arial"/>
              </a:defRPr>
            </a:lvl1pPr>
          </a:lstStyle>
          <a:p>
            <a:pPr algn="r"/>
            <a:fld id="{F7021451-1387-4CA6-816F-3879F97B5CBC}" type="slidenum">
              <a:rPr lang="en-US" b="0"/>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30352" y="310896"/>
            <a:ext cx="10881360" cy="256032"/>
          </a:xfrm>
          <a:prstGeom prst="rect">
            <a:avLst/>
          </a:prstGeom>
          <a:noFill/>
          <a:ln/>
        </p:spPr>
        <p:txBody>
          <a:bodyPr wrap="square" lIns="0" tIns="0" rIns="0" bIns="0" rtlCol="0" anchor="ctr"/>
          <a:lstStyle/>
          <a:p>
            <a:pPr marL="0" indent="0">
              <a:buNone/>
            </a:pPr>
            <a:r>
              <a:rPr lang="en-US" sz="950" b="1" kern="0" spc="160" dirty="0">
                <a:solidFill>
                  <a:srgbClr val="F47B20"/>
                </a:solidFill>
                <a:latin typeface="Arial" pitchFamily="34" charset="0"/>
                <a:ea typeface="Arial" pitchFamily="34" charset="-122"/>
                <a:cs typeface="Arial" pitchFamily="34" charset="-120"/>
              </a:rPr>
              <a:t>THE CORE IDEA</a:t>
            </a:r>
            <a:endParaRPr lang="en-US" sz="950" dirty="0"/>
          </a:p>
        </p:txBody>
      </p:sp>
      <p:sp>
        <p:nvSpPr>
          <p:cNvPr id="3" name="Text 1"/>
          <p:cNvSpPr/>
          <p:nvPr/>
        </p:nvSpPr>
        <p:spPr>
          <a:xfrm>
            <a:off x="530352" y="667512"/>
            <a:ext cx="10972800" cy="530352"/>
          </a:xfrm>
          <a:prstGeom prst="rect">
            <a:avLst/>
          </a:prstGeom>
          <a:noFill/>
          <a:ln/>
        </p:spPr>
        <p:txBody>
          <a:bodyPr wrap="square" lIns="0" tIns="0" rIns="0" bIns="0" rtlCol="0" anchor="ctr">
            <a:normAutofit/>
          </a:bodyPr>
          <a:lstStyle/>
          <a:p>
            <a:pPr marL="0" indent="0">
              <a:buNone/>
            </a:pPr>
            <a:r>
              <a:rPr lang="en-US" sz="2600" b="1" dirty="0">
                <a:solidFill>
                  <a:srgbClr val="F7F9FB"/>
                </a:solidFill>
                <a:latin typeface="Arial" pitchFamily="34" charset="0"/>
                <a:ea typeface="Arial" pitchFamily="34" charset="-122"/>
                <a:cs typeface="Arial" pitchFamily="34" charset="-120"/>
              </a:rPr>
              <a:t>A rally is a thinking game you play on a motorcycle</a:t>
            </a:r>
            <a:endParaRPr lang="en-US" sz="2600" dirty="0"/>
          </a:p>
        </p:txBody>
      </p:sp>
      <p:sp>
        <p:nvSpPr>
          <p:cNvPr id="4" name="Shape 2"/>
          <p:cNvSpPr/>
          <p:nvPr/>
        </p:nvSpPr>
        <p:spPr>
          <a:xfrm>
            <a:off x="530352" y="1298448"/>
            <a:ext cx="11064240" cy="0"/>
          </a:xfrm>
          <a:prstGeom prst="line">
            <a:avLst/>
          </a:prstGeom>
          <a:noFill/>
          <a:ln w="12700">
            <a:solidFill>
              <a:srgbClr val="24465C"/>
            </a:solidFill>
            <a:prstDash val="solid"/>
          </a:ln>
        </p:spPr>
        <p:txBody>
          <a:bodyPr/>
          <a:lstStyle/>
          <a:p>
            <a:endParaRPr lang="en-US" dirty="0"/>
          </a:p>
        </p:txBody>
      </p:sp>
      <p:sp>
        <p:nvSpPr>
          <p:cNvPr id="5" name="Shape 3"/>
          <p:cNvSpPr/>
          <p:nvPr/>
        </p:nvSpPr>
        <p:spPr>
          <a:xfrm>
            <a:off x="1005840" y="2194560"/>
            <a:ext cx="1920240" cy="1920240"/>
          </a:xfrm>
          <a:prstGeom prst="ellipse">
            <a:avLst/>
          </a:prstGeom>
          <a:solidFill>
            <a:srgbClr val="0C2537"/>
          </a:solidFill>
          <a:ln w="25400">
            <a:solidFill>
              <a:srgbClr val="F47B20"/>
            </a:solidFill>
            <a:prstDash val="solid"/>
          </a:ln>
          <a:effectLst>
            <a:outerShdw algn="bl" rotWithShape="0">
              <a:srgbClr val="000000">
                <a:alpha val="0"/>
              </a:srgbClr>
            </a:outerShdw>
          </a:effectLst>
        </p:spPr>
        <p:txBody>
          <a:bodyPr/>
          <a:lstStyle/>
          <a:p>
            <a:endParaRPr lang="en-US" dirty="0"/>
          </a:p>
        </p:txBody>
      </p:sp>
      <p:sp>
        <p:nvSpPr>
          <p:cNvPr id="6" name="Text 4"/>
          <p:cNvSpPr/>
          <p:nvPr/>
        </p:nvSpPr>
        <p:spPr>
          <a:xfrm>
            <a:off x="1097280" y="2636808"/>
            <a:ext cx="1737360" cy="292608"/>
          </a:xfrm>
          <a:prstGeom prst="rect">
            <a:avLst/>
          </a:prstGeom>
          <a:noFill/>
          <a:ln/>
        </p:spPr>
        <p:txBody>
          <a:bodyPr wrap="square" lIns="0" tIns="0" rIns="0" bIns="0" rtlCol="0" anchor="ctr">
            <a:normAutofit/>
          </a:bodyPr>
          <a:lstStyle/>
          <a:p>
            <a:pPr marL="0" indent="0" algn="ctr">
              <a:buNone/>
            </a:pPr>
            <a:r>
              <a:rPr lang="en-US" sz="1400" b="1" dirty="0">
                <a:solidFill>
                  <a:srgbClr val="F7F9FB"/>
                </a:solidFill>
              </a:rPr>
              <a:t>TIME</a:t>
            </a:r>
            <a:endParaRPr lang="en-US" sz="1400" dirty="0"/>
          </a:p>
        </p:txBody>
      </p:sp>
      <p:sp>
        <p:nvSpPr>
          <p:cNvPr id="7" name="Text 5"/>
          <p:cNvSpPr/>
          <p:nvPr/>
        </p:nvSpPr>
        <p:spPr>
          <a:xfrm>
            <a:off x="1115568" y="3047599"/>
            <a:ext cx="1700784" cy="545645"/>
          </a:xfrm>
          <a:prstGeom prst="rect">
            <a:avLst/>
          </a:prstGeom>
          <a:noFill/>
          <a:ln/>
        </p:spPr>
        <p:txBody>
          <a:bodyPr wrap="square" lIns="0" tIns="0" rIns="0" bIns="0" rtlCol="0" anchor="ctr">
            <a:noAutofit/>
          </a:bodyPr>
          <a:lstStyle/>
          <a:p>
            <a:pPr marL="0" indent="0" algn="ctr">
              <a:buNone/>
            </a:pPr>
            <a:r>
              <a:rPr lang="en-US" sz="1400" dirty="0">
                <a:solidFill>
                  <a:srgbClr val="92A7B7"/>
                </a:solidFill>
              </a:rPr>
              <a:t>The one thing</a:t>
            </a:r>
            <a:endParaRPr lang="en-US" sz="1400" dirty="0"/>
          </a:p>
          <a:p>
            <a:pPr marL="0" indent="0" algn="ctr">
              <a:buNone/>
            </a:pPr>
            <a:r>
              <a:rPr lang="en-US" sz="1400" dirty="0">
                <a:solidFill>
                  <a:srgbClr val="92A7B7"/>
                </a:solidFill>
              </a:rPr>
              <a:t>you can't get back</a:t>
            </a:r>
            <a:endParaRPr lang="en-US" sz="1400" dirty="0"/>
          </a:p>
        </p:txBody>
      </p:sp>
      <p:sp>
        <p:nvSpPr>
          <p:cNvPr id="8" name="Shape 6"/>
          <p:cNvSpPr/>
          <p:nvPr/>
        </p:nvSpPr>
        <p:spPr>
          <a:xfrm>
            <a:off x="3611880" y="2194560"/>
            <a:ext cx="1920240" cy="1920240"/>
          </a:xfrm>
          <a:prstGeom prst="ellipse">
            <a:avLst/>
          </a:prstGeom>
          <a:solidFill>
            <a:srgbClr val="0C2537"/>
          </a:solidFill>
          <a:ln w="25400">
            <a:solidFill>
              <a:srgbClr val="F4C95D"/>
            </a:solidFill>
            <a:prstDash val="solid"/>
          </a:ln>
          <a:effectLst>
            <a:outerShdw algn="bl" rotWithShape="0">
              <a:srgbClr val="000000">
                <a:alpha val="0"/>
              </a:srgbClr>
            </a:outerShdw>
          </a:effectLst>
        </p:spPr>
        <p:txBody>
          <a:bodyPr/>
          <a:lstStyle/>
          <a:p>
            <a:endParaRPr lang="en-US" dirty="0"/>
          </a:p>
        </p:txBody>
      </p:sp>
      <p:sp>
        <p:nvSpPr>
          <p:cNvPr id="9" name="Text 7"/>
          <p:cNvSpPr/>
          <p:nvPr/>
        </p:nvSpPr>
        <p:spPr>
          <a:xfrm>
            <a:off x="3703320" y="2628180"/>
            <a:ext cx="1737360" cy="292608"/>
          </a:xfrm>
          <a:prstGeom prst="rect">
            <a:avLst/>
          </a:prstGeom>
          <a:noFill/>
          <a:ln/>
        </p:spPr>
        <p:txBody>
          <a:bodyPr wrap="square" lIns="0" tIns="0" rIns="0" bIns="0" rtlCol="0" anchor="ctr">
            <a:normAutofit/>
          </a:bodyPr>
          <a:lstStyle/>
          <a:p>
            <a:pPr marL="0" indent="0" algn="ctr">
              <a:buNone/>
            </a:pPr>
            <a:r>
              <a:rPr lang="en-US" sz="1400" b="1" dirty="0">
                <a:solidFill>
                  <a:srgbClr val="F7F9FB"/>
                </a:solidFill>
              </a:rPr>
              <a:t>POINTS</a:t>
            </a:r>
            <a:endParaRPr lang="en-US" sz="1400" dirty="0"/>
          </a:p>
        </p:txBody>
      </p:sp>
      <p:sp>
        <p:nvSpPr>
          <p:cNvPr id="10" name="Text 8"/>
          <p:cNvSpPr/>
          <p:nvPr/>
        </p:nvSpPr>
        <p:spPr>
          <a:xfrm>
            <a:off x="3721608" y="3047599"/>
            <a:ext cx="1700784" cy="728705"/>
          </a:xfrm>
          <a:prstGeom prst="rect">
            <a:avLst/>
          </a:prstGeom>
          <a:noFill/>
          <a:ln/>
        </p:spPr>
        <p:txBody>
          <a:bodyPr wrap="square" lIns="0" tIns="0" rIns="0" bIns="0" rtlCol="0" anchor="ctr">
            <a:noAutofit/>
          </a:bodyPr>
          <a:lstStyle/>
          <a:p>
            <a:pPr marL="0" indent="0" algn="ctr">
              <a:buNone/>
            </a:pPr>
            <a:r>
              <a:rPr lang="en-US" sz="1400" dirty="0">
                <a:solidFill>
                  <a:srgbClr val="92A7B7"/>
                </a:solidFill>
              </a:rPr>
              <a:t>Not all points</a:t>
            </a:r>
          </a:p>
          <a:p>
            <a:pPr marL="0" indent="0" algn="ctr">
              <a:buNone/>
            </a:pPr>
            <a:r>
              <a:rPr lang="en-US" sz="1400" dirty="0">
                <a:solidFill>
                  <a:srgbClr val="92A7B7"/>
                </a:solidFill>
              </a:rPr>
              <a:t>Cost the same</a:t>
            </a:r>
          </a:p>
          <a:p>
            <a:pPr marL="0" indent="0" algn="ctr">
              <a:buNone/>
            </a:pPr>
            <a:r>
              <a:rPr lang="en-US" sz="1400" dirty="0">
                <a:solidFill>
                  <a:srgbClr val="92A7B7"/>
                </a:solidFill>
              </a:rPr>
              <a:t>amount of time</a:t>
            </a:r>
            <a:endParaRPr lang="en-US" sz="1400" dirty="0"/>
          </a:p>
        </p:txBody>
      </p:sp>
      <p:sp>
        <p:nvSpPr>
          <p:cNvPr id="11" name="Shape 9"/>
          <p:cNvSpPr/>
          <p:nvPr/>
        </p:nvSpPr>
        <p:spPr>
          <a:xfrm>
            <a:off x="6217920" y="2194560"/>
            <a:ext cx="1920240" cy="1920240"/>
          </a:xfrm>
          <a:prstGeom prst="ellipse">
            <a:avLst/>
          </a:prstGeom>
          <a:solidFill>
            <a:srgbClr val="0C2537"/>
          </a:solidFill>
          <a:ln w="25400">
            <a:solidFill>
              <a:srgbClr val="E25A55"/>
            </a:solidFill>
            <a:prstDash val="solid"/>
          </a:ln>
          <a:effectLst>
            <a:outerShdw algn="bl" rotWithShape="0">
              <a:srgbClr val="000000">
                <a:alpha val="0"/>
              </a:srgbClr>
            </a:outerShdw>
          </a:effectLst>
        </p:spPr>
        <p:txBody>
          <a:bodyPr/>
          <a:lstStyle/>
          <a:p>
            <a:endParaRPr lang="en-US" dirty="0"/>
          </a:p>
        </p:txBody>
      </p:sp>
      <p:sp>
        <p:nvSpPr>
          <p:cNvPr id="12" name="Text 10"/>
          <p:cNvSpPr/>
          <p:nvPr/>
        </p:nvSpPr>
        <p:spPr>
          <a:xfrm>
            <a:off x="6309360" y="2628182"/>
            <a:ext cx="1737360" cy="292608"/>
          </a:xfrm>
          <a:prstGeom prst="rect">
            <a:avLst/>
          </a:prstGeom>
          <a:noFill/>
          <a:ln/>
        </p:spPr>
        <p:txBody>
          <a:bodyPr wrap="square" lIns="0" tIns="0" rIns="0" bIns="0" rtlCol="0" anchor="ctr">
            <a:normAutofit/>
          </a:bodyPr>
          <a:lstStyle/>
          <a:p>
            <a:pPr marL="0" indent="0" algn="ctr">
              <a:buNone/>
            </a:pPr>
            <a:r>
              <a:rPr lang="en-US" sz="1400" b="1" dirty="0">
                <a:solidFill>
                  <a:srgbClr val="F7F9FB"/>
                </a:solidFill>
              </a:rPr>
              <a:t>RISK</a:t>
            </a:r>
            <a:endParaRPr lang="en-US" sz="1400" dirty="0"/>
          </a:p>
        </p:txBody>
      </p:sp>
      <p:sp>
        <p:nvSpPr>
          <p:cNvPr id="13" name="Text 11"/>
          <p:cNvSpPr/>
          <p:nvPr/>
        </p:nvSpPr>
        <p:spPr>
          <a:xfrm>
            <a:off x="6327648" y="3047599"/>
            <a:ext cx="1700784" cy="537019"/>
          </a:xfrm>
          <a:prstGeom prst="rect">
            <a:avLst/>
          </a:prstGeom>
          <a:noFill/>
          <a:ln/>
        </p:spPr>
        <p:txBody>
          <a:bodyPr wrap="square" lIns="0" tIns="0" rIns="0" bIns="0" rtlCol="0" anchor="ctr">
            <a:noAutofit/>
          </a:bodyPr>
          <a:lstStyle/>
          <a:p>
            <a:pPr marL="0" indent="0" algn="ctr">
              <a:buNone/>
            </a:pPr>
            <a:r>
              <a:rPr lang="en-US" sz="1400" dirty="0">
                <a:solidFill>
                  <a:srgbClr val="92A7B7"/>
                </a:solidFill>
              </a:rPr>
              <a:t>Weather, traffic,</a:t>
            </a:r>
            <a:endParaRPr lang="en-US" sz="1400" dirty="0"/>
          </a:p>
          <a:p>
            <a:pPr marL="0" indent="0" algn="ctr">
              <a:buNone/>
            </a:pPr>
            <a:r>
              <a:rPr lang="en-US" sz="1400" dirty="0">
                <a:solidFill>
                  <a:srgbClr val="92A7B7"/>
                </a:solidFill>
              </a:rPr>
              <a:t>fatigue, mechanical</a:t>
            </a:r>
            <a:endParaRPr lang="en-US" sz="1400" dirty="0"/>
          </a:p>
        </p:txBody>
      </p:sp>
      <p:sp>
        <p:nvSpPr>
          <p:cNvPr id="14" name="Shape 12"/>
          <p:cNvSpPr/>
          <p:nvPr/>
        </p:nvSpPr>
        <p:spPr>
          <a:xfrm>
            <a:off x="8823960" y="2194560"/>
            <a:ext cx="1920240" cy="1920240"/>
          </a:xfrm>
          <a:prstGeom prst="ellipse">
            <a:avLst/>
          </a:prstGeom>
          <a:solidFill>
            <a:srgbClr val="0C2537"/>
          </a:solidFill>
          <a:ln w="25400">
            <a:solidFill>
              <a:srgbClr val="2AC2C2"/>
            </a:solidFill>
            <a:prstDash val="solid"/>
          </a:ln>
          <a:effectLst>
            <a:outerShdw algn="bl" rotWithShape="0">
              <a:srgbClr val="000000">
                <a:alpha val="0"/>
              </a:srgbClr>
            </a:outerShdw>
          </a:effectLst>
        </p:spPr>
        <p:txBody>
          <a:bodyPr/>
          <a:lstStyle/>
          <a:p>
            <a:endParaRPr lang="en-US" dirty="0"/>
          </a:p>
        </p:txBody>
      </p:sp>
      <p:sp>
        <p:nvSpPr>
          <p:cNvPr id="15" name="Text 13"/>
          <p:cNvSpPr/>
          <p:nvPr/>
        </p:nvSpPr>
        <p:spPr>
          <a:xfrm>
            <a:off x="8915400" y="2628182"/>
            <a:ext cx="1737360" cy="292608"/>
          </a:xfrm>
          <a:prstGeom prst="rect">
            <a:avLst/>
          </a:prstGeom>
          <a:noFill/>
          <a:ln/>
        </p:spPr>
        <p:txBody>
          <a:bodyPr wrap="square" lIns="0" tIns="0" rIns="0" bIns="0" rtlCol="0" anchor="ctr">
            <a:normAutofit/>
          </a:bodyPr>
          <a:lstStyle/>
          <a:p>
            <a:pPr marL="0" indent="0" algn="ctr">
              <a:buNone/>
            </a:pPr>
            <a:r>
              <a:rPr lang="en-US" sz="1400" b="1" dirty="0">
                <a:solidFill>
                  <a:srgbClr val="F7F9FB"/>
                </a:solidFill>
              </a:rPr>
              <a:t>EXECUTION</a:t>
            </a:r>
            <a:endParaRPr lang="en-US" sz="1400" dirty="0"/>
          </a:p>
        </p:txBody>
      </p:sp>
      <p:sp>
        <p:nvSpPr>
          <p:cNvPr id="16" name="Text 14"/>
          <p:cNvSpPr/>
          <p:nvPr/>
        </p:nvSpPr>
        <p:spPr>
          <a:xfrm>
            <a:off x="8933688" y="3182282"/>
            <a:ext cx="1700784" cy="402336"/>
          </a:xfrm>
          <a:prstGeom prst="rect">
            <a:avLst/>
          </a:prstGeom>
          <a:noFill/>
          <a:ln/>
        </p:spPr>
        <p:txBody>
          <a:bodyPr wrap="square" lIns="0" tIns="0" rIns="0" bIns="0" rtlCol="0" anchor="ctr">
            <a:noAutofit/>
          </a:bodyPr>
          <a:lstStyle/>
          <a:p>
            <a:pPr marL="0" indent="0" algn="ctr">
              <a:buNone/>
            </a:pPr>
            <a:r>
              <a:rPr lang="en-US" sz="1400" dirty="0">
                <a:solidFill>
                  <a:srgbClr val="92A7B7"/>
                </a:solidFill>
              </a:rPr>
              <a:t>Documentation, stops,</a:t>
            </a:r>
            <a:endParaRPr lang="en-US" sz="1400" dirty="0"/>
          </a:p>
          <a:p>
            <a:pPr marL="0" indent="0" algn="ctr">
              <a:buNone/>
            </a:pPr>
            <a:r>
              <a:rPr lang="en-US" sz="1400" dirty="0">
                <a:solidFill>
                  <a:srgbClr val="92A7B7"/>
                </a:solidFill>
              </a:rPr>
              <a:t>navigation, discipline</a:t>
            </a:r>
            <a:endParaRPr lang="en-US" sz="1400" dirty="0"/>
          </a:p>
        </p:txBody>
      </p:sp>
      <p:sp>
        <p:nvSpPr>
          <p:cNvPr id="17" name="Shape 15"/>
          <p:cNvSpPr/>
          <p:nvPr/>
        </p:nvSpPr>
        <p:spPr>
          <a:xfrm>
            <a:off x="2971800" y="3154680"/>
            <a:ext cx="594360" cy="0"/>
          </a:xfrm>
          <a:prstGeom prst="line">
            <a:avLst/>
          </a:prstGeom>
          <a:noFill/>
          <a:ln w="76200">
            <a:solidFill>
              <a:srgbClr val="24465C"/>
            </a:solidFill>
            <a:prstDash val="solid"/>
            <a:tailEnd type="triangle"/>
          </a:ln>
        </p:spPr>
        <p:txBody>
          <a:bodyPr/>
          <a:lstStyle/>
          <a:p>
            <a:endParaRPr lang="en-US" dirty="0"/>
          </a:p>
        </p:txBody>
      </p:sp>
      <p:sp>
        <p:nvSpPr>
          <p:cNvPr id="18" name="Shape 16"/>
          <p:cNvSpPr/>
          <p:nvPr/>
        </p:nvSpPr>
        <p:spPr>
          <a:xfrm>
            <a:off x="5577840" y="3154680"/>
            <a:ext cx="594360" cy="0"/>
          </a:xfrm>
          <a:prstGeom prst="line">
            <a:avLst/>
          </a:prstGeom>
          <a:noFill/>
          <a:ln w="76200">
            <a:solidFill>
              <a:srgbClr val="24465C"/>
            </a:solidFill>
            <a:prstDash val="solid"/>
            <a:tailEnd type="triangle"/>
          </a:ln>
        </p:spPr>
        <p:txBody>
          <a:bodyPr/>
          <a:lstStyle/>
          <a:p>
            <a:endParaRPr lang="en-US" dirty="0"/>
          </a:p>
        </p:txBody>
      </p:sp>
      <p:sp>
        <p:nvSpPr>
          <p:cNvPr id="19" name="Shape 17"/>
          <p:cNvSpPr/>
          <p:nvPr/>
        </p:nvSpPr>
        <p:spPr>
          <a:xfrm>
            <a:off x="8183880" y="3154680"/>
            <a:ext cx="640080" cy="0"/>
          </a:xfrm>
          <a:prstGeom prst="line">
            <a:avLst/>
          </a:prstGeom>
          <a:noFill/>
          <a:ln w="76200">
            <a:solidFill>
              <a:srgbClr val="24465C"/>
            </a:solidFill>
            <a:prstDash val="solid"/>
            <a:tailEnd type="triangle"/>
          </a:ln>
        </p:spPr>
        <p:txBody>
          <a:bodyPr/>
          <a:lstStyle/>
          <a:p>
            <a:endParaRPr lang="en-US" dirty="0"/>
          </a:p>
        </p:txBody>
      </p:sp>
      <p:sp>
        <p:nvSpPr>
          <p:cNvPr id="20" name="Shape 18"/>
          <p:cNvSpPr/>
          <p:nvPr/>
        </p:nvSpPr>
        <p:spPr>
          <a:xfrm>
            <a:off x="755780" y="5074920"/>
            <a:ext cx="10310325" cy="713232"/>
          </a:xfrm>
          <a:prstGeom prst="roundRect">
            <a:avLst>
              <a:gd name="adj" fmla="val 7692"/>
            </a:avLst>
          </a:prstGeom>
          <a:solidFill>
            <a:srgbClr val="102F44"/>
          </a:solidFill>
          <a:ln w="12700">
            <a:solidFill>
              <a:srgbClr val="24465C"/>
            </a:solidFill>
            <a:prstDash val="solid"/>
          </a:ln>
        </p:spPr>
        <p:txBody>
          <a:bodyPr/>
          <a:lstStyle/>
          <a:p>
            <a:endParaRPr lang="en-US" dirty="0"/>
          </a:p>
        </p:txBody>
      </p:sp>
      <p:sp>
        <p:nvSpPr>
          <p:cNvPr id="21" name="Text 19"/>
          <p:cNvSpPr/>
          <p:nvPr/>
        </p:nvSpPr>
        <p:spPr>
          <a:xfrm>
            <a:off x="933061" y="5193103"/>
            <a:ext cx="9983755" cy="486188"/>
          </a:xfrm>
          <a:prstGeom prst="rect">
            <a:avLst/>
          </a:prstGeom>
          <a:noFill/>
          <a:ln/>
        </p:spPr>
        <p:txBody>
          <a:bodyPr wrap="square" lIns="0" tIns="0" rIns="0" bIns="0" rtlCol="0" anchor="ctr">
            <a:noAutofit/>
          </a:bodyPr>
          <a:lstStyle/>
          <a:p>
            <a:pPr marL="0" indent="0" algn="ctr">
              <a:buNone/>
            </a:pPr>
            <a:r>
              <a:rPr lang="en-US" sz="1600" b="1" dirty="0">
                <a:solidFill>
                  <a:srgbClr val="F7F9FB"/>
                </a:solidFill>
              </a:rPr>
              <a:t>Winning route  ≠  most miles  •  Best route = the most points you can ride safely and still beat the clock</a:t>
            </a:r>
            <a:endParaRPr lang="en-US" sz="1600" dirty="0"/>
          </a:p>
        </p:txBody>
      </p:sp>
      <p:sp>
        <p:nvSpPr>
          <p:cNvPr id="25" name="Slide Number Placeholder 0"/>
          <p:cNvSpPr>
            <a:spLocks noGrp="1"/>
          </p:cNvSpPr>
          <p:nvPr>
            <p:ph type="sldNum" sz="quarter" idx="4294967295"/>
          </p:nvPr>
        </p:nvSpPr>
        <p:spPr>
          <a:xfrm>
            <a:off x="11494008" y="6473952"/>
            <a:ext cx="310896" cy="219456"/>
          </a:xfrm>
          <a:prstGeom prst="rect">
            <a:avLst/>
          </a:prstGeom>
          <a:extLst>
            <a:ext uri="{C572A759-6A51-4108-AA02-DFA0A04FC94B}">
              <ma14:wrappingTextBoxFlag xmlns="" xmlns:ma14="http://schemas.microsoft.com/office/mac/drawingml/2011/main" val="0"/>
            </a:ext>
          </a:extLst>
        </p:spPr>
        <p:txBody>
          <a:bodyPr/>
          <a:lstStyle>
            <a:lvl1pPr>
              <a:defRPr sz="800">
                <a:solidFill>
                  <a:srgbClr val="70879A"/>
                </a:solidFill>
                <a:latin typeface="Arial"/>
                <a:ea typeface="Arial"/>
                <a:cs typeface="Arial"/>
              </a:defRPr>
            </a:lvl1pPr>
          </a:lstStyle>
          <a:p>
            <a:pPr algn="r"/>
            <a:fld id="{F7021451-1387-4CA6-816F-3879F97B5CBC}" type="slidenum">
              <a:rPr lang="en-US" b="0"/>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30352" y="310896"/>
            <a:ext cx="10881360" cy="256032"/>
          </a:xfrm>
          <a:prstGeom prst="rect">
            <a:avLst/>
          </a:prstGeom>
          <a:noFill/>
          <a:ln/>
        </p:spPr>
        <p:txBody>
          <a:bodyPr wrap="square" lIns="0" tIns="0" rIns="0" bIns="0" rtlCol="0" anchor="ctr"/>
          <a:lstStyle/>
          <a:p>
            <a:pPr marL="0" indent="0">
              <a:buNone/>
            </a:pPr>
            <a:r>
              <a:rPr lang="en-US" sz="950" b="1" kern="0" spc="160" dirty="0">
                <a:solidFill>
                  <a:srgbClr val="F47B20"/>
                </a:solidFill>
                <a:latin typeface="Arial" pitchFamily="34" charset="0"/>
                <a:ea typeface="Arial" pitchFamily="34" charset="-122"/>
                <a:cs typeface="Arial" pitchFamily="34" charset="-120"/>
              </a:rPr>
              <a:t>WHERE THIS COMES FROM</a:t>
            </a:r>
            <a:endParaRPr lang="en-US" sz="950" dirty="0"/>
          </a:p>
        </p:txBody>
      </p:sp>
      <p:sp>
        <p:nvSpPr>
          <p:cNvPr id="3" name="Text 1"/>
          <p:cNvSpPr/>
          <p:nvPr/>
        </p:nvSpPr>
        <p:spPr>
          <a:xfrm>
            <a:off x="530352" y="667512"/>
            <a:ext cx="10972800" cy="530352"/>
          </a:xfrm>
          <a:prstGeom prst="rect">
            <a:avLst/>
          </a:prstGeom>
          <a:noFill/>
          <a:ln/>
        </p:spPr>
        <p:txBody>
          <a:bodyPr wrap="square" lIns="0" tIns="0" rIns="0" bIns="0" rtlCol="0" anchor="ctr">
            <a:normAutofit/>
          </a:bodyPr>
          <a:lstStyle/>
          <a:p>
            <a:pPr marL="0" indent="0">
              <a:buNone/>
            </a:pPr>
            <a:r>
              <a:rPr lang="en-US" sz="2600" b="1" dirty="0">
                <a:solidFill>
                  <a:srgbClr val="F7F9FB"/>
                </a:solidFill>
                <a:latin typeface="Arial" pitchFamily="34" charset="0"/>
                <a:ea typeface="Arial" pitchFamily="34" charset="-122"/>
                <a:cs typeface="Arial" pitchFamily="34" charset="-120"/>
              </a:rPr>
              <a:t>I learned most of this the hard way — on the clock</a:t>
            </a:r>
            <a:endParaRPr lang="en-US" sz="2600" dirty="0"/>
          </a:p>
        </p:txBody>
      </p:sp>
      <p:sp>
        <p:nvSpPr>
          <p:cNvPr id="4" name="Shape 2"/>
          <p:cNvSpPr/>
          <p:nvPr/>
        </p:nvSpPr>
        <p:spPr>
          <a:xfrm>
            <a:off x="530352" y="1298448"/>
            <a:ext cx="11064240" cy="0"/>
          </a:xfrm>
          <a:prstGeom prst="line">
            <a:avLst/>
          </a:prstGeom>
          <a:noFill/>
          <a:ln w="12700">
            <a:solidFill>
              <a:srgbClr val="24465C"/>
            </a:solidFill>
            <a:prstDash val="solid"/>
          </a:ln>
        </p:spPr>
        <p:txBody>
          <a:bodyPr/>
          <a:lstStyle/>
          <a:p>
            <a:endParaRPr lang="en-US" dirty="0"/>
          </a:p>
        </p:txBody>
      </p:sp>
      <p:sp>
        <p:nvSpPr>
          <p:cNvPr id="5" name="Shape 3"/>
          <p:cNvSpPr/>
          <p:nvPr/>
        </p:nvSpPr>
        <p:spPr>
          <a:xfrm>
            <a:off x="713232" y="1600200"/>
            <a:ext cx="2423160" cy="1417320"/>
          </a:xfrm>
          <a:prstGeom prst="roundRect">
            <a:avLst>
              <a:gd name="adj" fmla="val 3226"/>
            </a:avLst>
          </a:prstGeom>
          <a:solidFill>
            <a:srgbClr val="0C2537"/>
          </a:solidFill>
          <a:ln w="12700">
            <a:solidFill>
              <a:srgbClr val="24465C"/>
            </a:solidFill>
            <a:prstDash val="solid"/>
          </a:ln>
          <a:effectLst>
            <a:outerShdw algn="bl" rotWithShape="0">
              <a:srgbClr val="000000">
                <a:alpha val="0"/>
              </a:srgbClr>
            </a:outerShdw>
          </a:effectLst>
        </p:spPr>
        <p:txBody>
          <a:bodyPr/>
          <a:lstStyle/>
          <a:p>
            <a:endParaRPr lang="en-US" dirty="0"/>
          </a:p>
        </p:txBody>
      </p:sp>
      <p:sp>
        <p:nvSpPr>
          <p:cNvPr id="6" name="Text 4"/>
          <p:cNvSpPr/>
          <p:nvPr/>
        </p:nvSpPr>
        <p:spPr>
          <a:xfrm>
            <a:off x="859536" y="1885556"/>
            <a:ext cx="2130552" cy="502920"/>
          </a:xfrm>
          <a:prstGeom prst="rect">
            <a:avLst/>
          </a:prstGeom>
          <a:noFill/>
          <a:ln/>
        </p:spPr>
        <p:txBody>
          <a:bodyPr wrap="square" lIns="0" tIns="0" rIns="0" bIns="0" rtlCol="0" anchor="ctr">
            <a:normAutofit/>
          </a:bodyPr>
          <a:lstStyle/>
          <a:p>
            <a:pPr marL="0" indent="0" algn="ctr">
              <a:buNone/>
            </a:pPr>
            <a:r>
              <a:rPr lang="en-US" sz="2700" b="1" dirty="0">
                <a:solidFill>
                  <a:srgbClr val="F47B20"/>
                </a:solidFill>
              </a:rPr>
              <a:t>49,700</a:t>
            </a:r>
            <a:endParaRPr lang="en-US" sz="2700" dirty="0"/>
          </a:p>
        </p:txBody>
      </p:sp>
      <p:sp>
        <p:nvSpPr>
          <p:cNvPr id="7" name="Text 5"/>
          <p:cNvSpPr/>
          <p:nvPr/>
        </p:nvSpPr>
        <p:spPr>
          <a:xfrm>
            <a:off x="859536" y="2479916"/>
            <a:ext cx="2130552" cy="274320"/>
          </a:xfrm>
          <a:prstGeom prst="rect">
            <a:avLst/>
          </a:prstGeom>
          <a:noFill/>
          <a:ln/>
        </p:spPr>
        <p:txBody>
          <a:bodyPr wrap="square" lIns="0" tIns="0" rIns="0" bIns="0" rtlCol="0" anchor="ctr">
            <a:noAutofit/>
          </a:bodyPr>
          <a:lstStyle/>
          <a:p>
            <a:pPr marL="0" indent="0" algn="ctr">
              <a:buNone/>
            </a:pPr>
            <a:r>
              <a:rPr lang="en-US" sz="1400" b="1" kern="0" spc="120" dirty="0">
                <a:solidFill>
                  <a:srgbClr val="92A7B7"/>
                </a:solidFill>
              </a:rPr>
              <a:t>IRON BUTT RALLY MILES</a:t>
            </a:r>
            <a:endParaRPr lang="en-US" sz="1400" dirty="0"/>
          </a:p>
        </p:txBody>
      </p:sp>
      <p:sp>
        <p:nvSpPr>
          <p:cNvPr id="8" name="Shape 6"/>
          <p:cNvSpPr/>
          <p:nvPr/>
        </p:nvSpPr>
        <p:spPr>
          <a:xfrm>
            <a:off x="3328416" y="1600200"/>
            <a:ext cx="2423160" cy="1417320"/>
          </a:xfrm>
          <a:prstGeom prst="roundRect">
            <a:avLst>
              <a:gd name="adj" fmla="val 3226"/>
            </a:avLst>
          </a:prstGeom>
          <a:solidFill>
            <a:srgbClr val="0C2537"/>
          </a:solidFill>
          <a:ln w="12700">
            <a:solidFill>
              <a:srgbClr val="24465C"/>
            </a:solidFill>
            <a:prstDash val="solid"/>
          </a:ln>
          <a:effectLst>
            <a:outerShdw algn="bl" rotWithShape="0">
              <a:srgbClr val="000000">
                <a:alpha val="0"/>
              </a:srgbClr>
            </a:outerShdw>
          </a:effectLst>
        </p:spPr>
        <p:txBody>
          <a:bodyPr/>
          <a:lstStyle/>
          <a:p>
            <a:endParaRPr lang="en-US" dirty="0"/>
          </a:p>
        </p:txBody>
      </p:sp>
      <p:sp>
        <p:nvSpPr>
          <p:cNvPr id="9" name="Text 7"/>
          <p:cNvSpPr/>
          <p:nvPr/>
        </p:nvSpPr>
        <p:spPr>
          <a:xfrm>
            <a:off x="3474720" y="1885556"/>
            <a:ext cx="2130552" cy="502920"/>
          </a:xfrm>
          <a:prstGeom prst="rect">
            <a:avLst/>
          </a:prstGeom>
          <a:noFill/>
          <a:ln/>
        </p:spPr>
        <p:txBody>
          <a:bodyPr wrap="square" lIns="0" tIns="0" rIns="0" bIns="0" rtlCol="0" anchor="ctr">
            <a:normAutofit/>
          </a:bodyPr>
          <a:lstStyle/>
          <a:p>
            <a:pPr marL="0" indent="0" algn="ctr">
              <a:buNone/>
            </a:pPr>
            <a:r>
              <a:rPr lang="en-US" sz="2700" b="1" dirty="0">
                <a:solidFill>
                  <a:srgbClr val="F4C95D"/>
                </a:solidFill>
              </a:rPr>
              <a:t>9th</a:t>
            </a:r>
            <a:endParaRPr lang="en-US" sz="2700" dirty="0"/>
          </a:p>
        </p:txBody>
      </p:sp>
      <p:sp>
        <p:nvSpPr>
          <p:cNvPr id="10" name="Text 8"/>
          <p:cNvSpPr/>
          <p:nvPr/>
        </p:nvSpPr>
        <p:spPr>
          <a:xfrm>
            <a:off x="3474720" y="2479916"/>
            <a:ext cx="2130552" cy="274320"/>
          </a:xfrm>
          <a:prstGeom prst="rect">
            <a:avLst/>
          </a:prstGeom>
          <a:noFill/>
          <a:ln/>
        </p:spPr>
        <p:txBody>
          <a:bodyPr wrap="square" lIns="0" tIns="0" rIns="0" bIns="0" rtlCol="0" anchor="ctr">
            <a:noAutofit/>
          </a:bodyPr>
          <a:lstStyle/>
          <a:p>
            <a:pPr marL="0" indent="0" algn="ctr">
              <a:buNone/>
            </a:pPr>
            <a:r>
              <a:rPr lang="en-US" sz="1400" b="1" kern="0" spc="120" dirty="0">
                <a:solidFill>
                  <a:srgbClr val="92A7B7"/>
                </a:solidFill>
              </a:rPr>
              <a:t>2013 IRON BUTT RALLY</a:t>
            </a:r>
            <a:endParaRPr lang="en-US" sz="1400" dirty="0"/>
          </a:p>
        </p:txBody>
      </p:sp>
      <p:sp>
        <p:nvSpPr>
          <p:cNvPr id="11" name="Shape 9"/>
          <p:cNvSpPr/>
          <p:nvPr/>
        </p:nvSpPr>
        <p:spPr>
          <a:xfrm>
            <a:off x="5943600" y="1600200"/>
            <a:ext cx="2423160" cy="1417320"/>
          </a:xfrm>
          <a:prstGeom prst="roundRect">
            <a:avLst>
              <a:gd name="adj" fmla="val 3226"/>
            </a:avLst>
          </a:prstGeom>
          <a:solidFill>
            <a:srgbClr val="0C2537"/>
          </a:solidFill>
          <a:ln w="12700">
            <a:solidFill>
              <a:srgbClr val="24465C"/>
            </a:solidFill>
            <a:prstDash val="solid"/>
          </a:ln>
          <a:effectLst>
            <a:outerShdw algn="bl" rotWithShape="0">
              <a:srgbClr val="000000">
                <a:alpha val="0"/>
              </a:srgbClr>
            </a:outerShdw>
          </a:effectLst>
        </p:spPr>
        <p:txBody>
          <a:bodyPr/>
          <a:lstStyle/>
          <a:p>
            <a:endParaRPr lang="en-US" dirty="0"/>
          </a:p>
        </p:txBody>
      </p:sp>
      <p:sp>
        <p:nvSpPr>
          <p:cNvPr id="12" name="Text 10"/>
          <p:cNvSpPr/>
          <p:nvPr/>
        </p:nvSpPr>
        <p:spPr>
          <a:xfrm>
            <a:off x="6089904" y="1885556"/>
            <a:ext cx="2130552" cy="502920"/>
          </a:xfrm>
          <a:prstGeom prst="rect">
            <a:avLst/>
          </a:prstGeom>
          <a:noFill/>
          <a:ln/>
        </p:spPr>
        <p:txBody>
          <a:bodyPr wrap="square" lIns="0" tIns="0" rIns="0" bIns="0" rtlCol="0" anchor="ctr">
            <a:normAutofit/>
          </a:bodyPr>
          <a:lstStyle/>
          <a:p>
            <a:pPr marL="0" indent="0" algn="ctr">
              <a:buNone/>
            </a:pPr>
            <a:r>
              <a:rPr lang="en-US" sz="2700" b="1" dirty="0">
                <a:solidFill>
                  <a:srgbClr val="2AC2C2"/>
                </a:solidFill>
              </a:rPr>
              <a:t>2×</a:t>
            </a:r>
            <a:endParaRPr lang="en-US" sz="2700" dirty="0"/>
          </a:p>
        </p:txBody>
      </p:sp>
      <p:sp>
        <p:nvSpPr>
          <p:cNvPr id="13" name="Text 11"/>
          <p:cNvSpPr/>
          <p:nvPr/>
        </p:nvSpPr>
        <p:spPr>
          <a:xfrm>
            <a:off x="6089904" y="2479916"/>
            <a:ext cx="2130552" cy="274320"/>
          </a:xfrm>
          <a:prstGeom prst="rect">
            <a:avLst/>
          </a:prstGeom>
          <a:noFill/>
          <a:ln/>
        </p:spPr>
        <p:txBody>
          <a:bodyPr wrap="square" lIns="0" tIns="0" rIns="0" bIns="0" rtlCol="0" anchor="ctr">
            <a:noAutofit/>
          </a:bodyPr>
          <a:lstStyle/>
          <a:p>
            <a:pPr marL="0" indent="0" algn="ctr">
              <a:buNone/>
            </a:pPr>
            <a:r>
              <a:rPr lang="en-US" sz="1400" b="1" kern="0" spc="120" dirty="0">
                <a:solidFill>
                  <a:srgbClr val="92A7B7"/>
                </a:solidFill>
              </a:rPr>
              <a:t>CAPE FEAR RALLY WINS</a:t>
            </a:r>
            <a:endParaRPr lang="en-US" sz="1400" dirty="0"/>
          </a:p>
        </p:txBody>
      </p:sp>
      <p:sp>
        <p:nvSpPr>
          <p:cNvPr id="14" name="Shape 12"/>
          <p:cNvSpPr/>
          <p:nvPr/>
        </p:nvSpPr>
        <p:spPr>
          <a:xfrm>
            <a:off x="8558784" y="1600200"/>
            <a:ext cx="2423160" cy="1417320"/>
          </a:xfrm>
          <a:prstGeom prst="roundRect">
            <a:avLst>
              <a:gd name="adj" fmla="val 3226"/>
            </a:avLst>
          </a:prstGeom>
          <a:solidFill>
            <a:srgbClr val="0C2537"/>
          </a:solidFill>
          <a:ln w="12700">
            <a:solidFill>
              <a:srgbClr val="24465C"/>
            </a:solidFill>
            <a:prstDash val="solid"/>
          </a:ln>
          <a:effectLst>
            <a:outerShdw algn="bl" rotWithShape="0">
              <a:srgbClr val="000000">
                <a:alpha val="0"/>
              </a:srgbClr>
            </a:outerShdw>
          </a:effectLst>
        </p:spPr>
        <p:txBody>
          <a:bodyPr/>
          <a:lstStyle/>
          <a:p>
            <a:endParaRPr lang="en-US" dirty="0"/>
          </a:p>
        </p:txBody>
      </p:sp>
      <p:sp>
        <p:nvSpPr>
          <p:cNvPr id="15" name="Text 13"/>
          <p:cNvSpPr/>
          <p:nvPr/>
        </p:nvSpPr>
        <p:spPr>
          <a:xfrm>
            <a:off x="8705088" y="1885556"/>
            <a:ext cx="2130552" cy="502920"/>
          </a:xfrm>
          <a:prstGeom prst="rect">
            <a:avLst/>
          </a:prstGeom>
          <a:noFill/>
          <a:ln/>
        </p:spPr>
        <p:txBody>
          <a:bodyPr wrap="square" lIns="0" tIns="0" rIns="0" bIns="0" rtlCol="0" anchor="ctr">
            <a:normAutofit/>
          </a:bodyPr>
          <a:lstStyle/>
          <a:p>
            <a:pPr marL="0" indent="0" algn="ctr">
              <a:buNone/>
            </a:pPr>
            <a:r>
              <a:rPr lang="en-US" sz="2700" b="1" dirty="0">
                <a:solidFill>
                  <a:srgbClr val="4CA6FF"/>
                </a:solidFill>
              </a:rPr>
              <a:t>68,400</a:t>
            </a:r>
            <a:endParaRPr lang="en-US" sz="2700" dirty="0"/>
          </a:p>
        </p:txBody>
      </p:sp>
      <p:sp>
        <p:nvSpPr>
          <p:cNvPr id="16" name="Text 14"/>
          <p:cNvSpPr/>
          <p:nvPr/>
        </p:nvSpPr>
        <p:spPr>
          <a:xfrm>
            <a:off x="8705088" y="2479916"/>
            <a:ext cx="2130552" cy="274320"/>
          </a:xfrm>
          <a:prstGeom prst="rect">
            <a:avLst/>
          </a:prstGeom>
          <a:noFill/>
          <a:ln/>
        </p:spPr>
        <p:txBody>
          <a:bodyPr wrap="square" lIns="0" tIns="0" rIns="0" bIns="0" rtlCol="0" anchor="ctr">
            <a:noAutofit/>
          </a:bodyPr>
          <a:lstStyle/>
          <a:p>
            <a:pPr marL="0" indent="0" algn="ctr">
              <a:buNone/>
            </a:pPr>
            <a:r>
              <a:rPr lang="en-US" sz="1400" b="1" kern="0" spc="120" dirty="0">
                <a:solidFill>
                  <a:srgbClr val="92A7B7"/>
                </a:solidFill>
              </a:rPr>
              <a:t>COMPETITIVE RALLY MILES</a:t>
            </a:r>
            <a:endParaRPr lang="en-US" sz="1400" dirty="0"/>
          </a:p>
        </p:txBody>
      </p:sp>
      <p:pic>
        <p:nvPicPr>
          <p:cNvPr id="17" name="Image 0" descr="/mnt/data/iba_seminar_assets/2009_start_departure.jpg"/>
          <p:cNvPicPr>
            <a:picLocks noChangeAspect="1"/>
          </p:cNvPicPr>
          <p:nvPr/>
        </p:nvPicPr>
        <p:blipFill>
          <a:blip r:embed="rId3"/>
          <a:srcRect t="15667" b="15667"/>
          <a:stretch/>
        </p:blipFill>
        <p:spPr>
          <a:xfrm>
            <a:off x="713232" y="3401568"/>
            <a:ext cx="5074920" cy="2331720"/>
          </a:xfrm>
          <a:prstGeom prst="rect">
            <a:avLst/>
          </a:prstGeom>
        </p:spPr>
      </p:pic>
      <p:pic>
        <p:nvPicPr>
          <p:cNvPr id="18" name="Image 1" descr="/mnt/data/iba_seminar_assets/greg_2009_bike.jpg"/>
          <p:cNvPicPr>
            <a:picLocks noChangeAspect="1"/>
          </p:cNvPicPr>
          <p:nvPr/>
        </p:nvPicPr>
        <p:blipFill>
          <a:blip r:embed="rId4"/>
          <a:srcRect t="6596" b="6596"/>
          <a:stretch/>
        </p:blipFill>
        <p:spPr>
          <a:xfrm>
            <a:off x="6153912" y="3401568"/>
            <a:ext cx="2148840" cy="2331720"/>
          </a:xfrm>
          <a:prstGeom prst="rect">
            <a:avLst/>
          </a:prstGeom>
        </p:spPr>
      </p:pic>
      <p:pic>
        <p:nvPicPr>
          <p:cNvPr id="19" name="Image 2" descr="/mnt/data/iba_seminar_assets/2009_finish_area.jpg"/>
          <p:cNvPicPr>
            <a:picLocks noChangeAspect="1"/>
          </p:cNvPicPr>
          <p:nvPr/>
        </p:nvPicPr>
        <p:blipFill>
          <a:blip r:embed="rId5"/>
          <a:srcRect l="14771" r="14771"/>
          <a:stretch/>
        </p:blipFill>
        <p:spPr>
          <a:xfrm>
            <a:off x="8513064" y="3401568"/>
            <a:ext cx="2468880" cy="2331720"/>
          </a:xfrm>
          <a:prstGeom prst="rect">
            <a:avLst/>
          </a:prstGeom>
        </p:spPr>
      </p:pic>
      <p:sp>
        <p:nvSpPr>
          <p:cNvPr id="20" name="Shape 15"/>
          <p:cNvSpPr/>
          <p:nvPr/>
        </p:nvSpPr>
        <p:spPr>
          <a:xfrm>
            <a:off x="713232" y="3401568"/>
            <a:ext cx="5074920" cy="2331720"/>
          </a:xfrm>
          <a:prstGeom prst="rect">
            <a:avLst/>
          </a:prstGeom>
          <a:solidFill>
            <a:srgbClr val="000000">
              <a:alpha val="0"/>
            </a:srgbClr>
          </a:solidFill>
          <a:ln w="12700">
            <a:solidFill>
              <a:srgbClr val="24465C"/>
            </a:solidFill>
            <a:prstDash val="solid"/>
          </a:ln>
        </p:spPr>
        <p:txBody>
          <a:bodyPr/>
          <a:lstStyle/>
          <a:p>
            <a:endParaRPr lang="en-US" dirty="0"/>
          </a:p>
        </p:txBody>
      </p:sp>
      <p:sp>
        <p:nvSpPr>
          <p:cNvPr id="21" name="Shape 16"/>
          <p:cNvSpPr/>
          <p:nvPr/>
        </p:nvSpPr>
        <p:spPr>
          <a:xfrm>
            <a:off x="6153912" y="3401568"/>
            <a:ext cx="2148840" cy="2331720"/>
          </a:xfrm>
          <a:prstGeom prst="rect">
            <a:avLst/>
          </a:prstGeom>
          <a:solidFill>
            <a:srgbClr val="000000">
              <a:alpha val="0"/>
            </a:srgbClr>
          </a:solidFill>
          <a:ln w="12700">
            <a:solidFill>
              <a:srgbClr val="24465C"/>
            </a:solidFill>
            <a:prstDash val="solid"/>
          </a:ln>
        </p:spPr>
        <p:txBody>
          <a:bodyPr/>
          <a:lstStyle/>
          <a:p>
            <a:endParaRPr lang="en-US" dirty="0"/>
          </a:p>
        </p:txBody>
      </p:sp>
      <p:sp>
        <p:nvSpPr>
          <p:cNvPr id="22" name="Shape 17"/>
          <p:cNvSpPr/>
          <p:nvPr/>
        </p:nvSpPr>
        <p:spPr>
          <a:xfrm>
            <a:off x="8513064" y="3401568"/>
            <a:ext cx="2468880" cy="2331720"/>
          </a:xfrm>
          <a:prstGeom prst="rect">
            <a:avLst/>
          </a:prstGeom>
          <a:solidFill>
            <a:srgbClr val="000000">
              <a:alpha val="0"/>
            </a:srgbClr>
          </a:solidFill>
          <a:ln w="12700">
            <a:solidFill>
              <a:srgbClr val="24465C"/>
            </a:solidFill>
            <a:prstDash val="solid"/>
          </a:ln>
        </p:spPr>
        <p:txBody>
          <a:bodyPr/>
          <a:lstStyle/>
          <a:p>
            <a:endParaRPr lang="en-US" dirty="0"/>
          </a:p>
        </p:txBody>
      </p:sp>
      <p:sp>
        <p:nvSpPr>
          <p:cNvPr id="23" name="Text 18"/>
          <p:cNvSpPr/>
          <p:nvPr/>
        </p:nvSpPr>
        <p:spPr>
          <a:xfrm>
            <a:off x="6583680" y="6473952"/>
            <a:ext cx="4572000" cy="146304"/>
          </a:xfrm>
          <a:prstGeom prst="rect">
            <a:avLst/>
          </a:prstGeom>
          <a:noFill/>
          <a:ln/>
        </p:spPr>
        <p:txBody>
          <a:bodyPr wrap="square" lIns="0" tIns="0" rIns="0" bIns="0" rtlCol="0" anchor="ctr">
            <a:normAutofit/>
          </a:bodyPr>
          <a:lstStyle/>
          <a:p>
            <a:pPr marL="0" indent="0" algn="r">
              <a:buNone/>
            </a:pPr>
            <a:r>
              <a:rPr lang="en-US" sz="680" i="1" dirty="0">
                <a:solidFill>
                  <a:srgbClr val="5E7487"/>
                </a:solidFill>
                <a:latin typeface="Arial" pitchFamily="34" charset="0"/>
                <a:ea typeface="Arial" pitchFamily="34" charset="-122"/>
                <a:cs typeface="Arial" pitchFamily="34" charset="-120"/>
              </a:rPr>
              <a:t>Sources: GregRice.com rally archive • 2009 IBR photo archive</a:t>
            </a:r>
            <a:endParaRPr lang="en-US" sz="680" dirty="0"/>
          </a:p>
        </p:txBody>
      </p:sp>
      <p:sp>
        <p:nvSpPr>
          <p:cNvPr id="25" name="Slide Number Placeholder 0"/>
          <p:cNvSpPr>
            <a:spLocks noGrp="1"/>
          </p:cNvSpPr>
          <p:nvPr>
            <p:ph type="sldNum" sz="quarter" idx="4294967295"/>
          </p:nvPr>
        </p:nvSpPr>
        <p:spPr>
          <a:xfrm>
            <a:off x="11494008" y="6473952"/>
            <a:ext cx="310896" cy="219456"/>
          </a:xfrm>
          <a:prstGeom prst="rect">
            <a:avLst/>
          </a:prstGeom>
          <a:extLst>
            <a:ext uri="{C572A759-6A51-4108-AA02-DFA0A04FC94B}">
              <ma14:wrappingTextBoxFlag xmlns="" xmlns:ma14="http://schemas.microsoft.com/office/mac/drawingml/2011/main" val="0"/>
            </a:ext>
          </a:extLst>
        </p:spPr>
        <p:txBody>
          <a:bodyPr/>
          <a:lstStyle>
            <a:lvl1pPr>
              <a:defRPr sz="800">
                <a:solidFill>
                  <a:srgbClr val="70879A"/>
                </a:solidFill>
                <a:latin typeface="Arial"/>
                <a:ea typeface="Arial"/>
                <a:cs typeface="Arial"/>
              </a:defRPr>
            </a:lvl1pPr>
          </a:lstStyle>
          <a:p>
            <a:pPr algn="r"/>
            <a:fld id="{F7021451-1387-4CA6-816F-3879F97B5CBC}" type="slidenum">
              <a:rPr lang="en-US" b="0"/>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17" name="Shape 15"/>
          <p:cNvSpPr/>
          <p:nvPr/>
        </p:nvSpPr>
        <p:spPr>
          <a:xfrm>
            <a:off x="5422392" y="5056632"/>
            <a:ext cx="1316736" cy="1316736"/>
          </a:xfrm>
          <a:prstGeom prst="ellipse">
            <a:avLst/>
          </a:prstGeom>
          <a:solidFill>
            <a:srgbClr val="0C2537"/>
          </a:solidFill>
          <a:ln w="25400">
            <a:solidFill>
              <a:srgbClr val="4CA6FF"/>
            </a:solidFill>
            <a:prstDash val="solid"/>
          </a:ln>
          <a:effectLst>
            <a:outerShdw algn="bl" rotWithShape="0">
              <a:srgbClr val="000000">
                <a:alpha val="0"/>
              </a:srgbClr>
            </a:outerShdw>
          </a:effectLst>
        </p:spPr>
        <p:txBody>
          <a:bodyPr/>
          <a:lstStyle/>
          <a:p>
            <a:endParaRPr lang="en-US" dirty="0"/>
          </a:p>
        </p:txBody>
      </p:sp>
      <p:sp>
        <p:nvSpPr>
          <p:cNvPr id="2" name="Text 0"/>
          <p:cNvSpPr/>
          <p:nvPr/>
        </p:nvSpPr>
        <p:spPr>
          <a:xfrm>
            <a:off x="530352" y="310896"/>
            <a:ext cx="10881360" cy="256032"/>
          </a:xfrm>
          <a:prstGeom prst="rect">
            <a:avLst/>
          </a:prstGeom>
          <a:noFill/>
          <a:ln/>
        </p:spPr>
        <p:txBody>
          <a:bodyPr wrap="square" lIns="0" tIns="0" rIns="0" bIns="0" rtlCol="0" anchor="ctr"/>
          <a:lstStyle/>
          <a:p>
            <a:pPr marL="0" indent="0">
              <a:buNone/>
            </a:pPr>
            <a:r>
              <a:rPr lang="en-US" sz="950" b="1" kern="0" spc="160" dirty="0">
                <a:solidFill>
                  <a:srgbClr val="F47B20"/>
                </a:solidFill>
                <a:latin typeface="Arial" pitchFamily="34" charset="0"/>
                <a:ea typeface="Arial" pitchFamily="34" charset="-122"/>
                <a:cs typeface="Arial" pitchFamily="34" charset="-120"/>
              </a:rPr>
              <a:t>A REPEATABLE LOOP</a:t>
            </a:r>
            <a:endParaRPr lang="en-US" sz="950" dirty="0"/>
          </a:p>
        </p:txBody>
      </p:sp>
      <p:sp>
        <p:nvSpPr>
          <p:cNvPr id="3" name="Text 1"/>
          <p:cNvSpPr/>
          <p:nvPr/>
        </p:nvSpPr>
        <p:spPr>
          <a:xfrm>
            <a:off x="530352" y="667512"/>
            <a:ext cx="10972800" cy="530352"/>
          </a:xfrm>
          <a:prstGeom prst="rect">
            <a:avLst/>
          </a:prstGeom>
          <a:noFill/>
          <a:ln/>
        </p:spPr>
        <p:txBody>
          <a:bodyPr wrap="square" lIns="0" tIns="0" rIns="0" bIns="0" rtlCol="0" anchor="ctr">
            <a:normAutofit/>
          </a:bodyPr>
          <a:lstStyle/>
          <a:p>
            <a:pPr marL="0" indent="0">
              <a:buNone/>
            </a:pPr>
            <a:r>
              <a:rPr lang="en-US" sz="2600" b="1" dirty="0">
                <a:solidFill>
                  <a:srgbClr val="F7F9FB"/>
                </a:solidFill>
                <a:latin typeface="Arial" pitchFamily="34" charset="0"/>
                <a:ea typeface="Arial" pitchFamily="34" charset="-122"/>
                <a:cs typeface="Arial" pitchFamily="34" charset="-120"/>
              </a:rPr>
              <a:t>How I approach every rally</a:t>
            </a:r>
            <a:endParaRPr lang="en-US" sz="2600" dirty="0"/>
          </a:p>
        </p:txBody>
      </p:sp>
      <p:sp>
        <p:nvSpPr>
          <p:cNvPr id="4" name="Shape 2"/>
          <p:cNvSpPr/>
          <p:nvPr/>
        </p:nvSpPr>
        <p:spPr>
          <a:xfrm>
            <a:off x="530352" y="1298448"/>
            <a:ext cx="11064240" cy="0"/>
          </a:xfrm>
          <a:prstGeom prst="line">
            <a:avLst/>
          </a:prstGeom>
          <a:noFill/>
          <a:ln w="12700">
            <a:solidFill>
              <a:srgbClr val="24465C"/>
            </a:solidFill>
            <a:prstDash val="solid"/>
          </a:ln>
        </p:spPr>
        <p:txBody>
          <a:bodyPr/>
          <a:lstStyle/>
          <a:p>
            <a:endParaRPr lang="en-US" dirty="0"/>
          </a:p>
        </p:txBody>
      </p:sp>
      <p:sp>
        <p:nvSpPr>
          <p:cNvPr id="5" name="Shape 3"/>
          <p:cNvSpPr/>
          <p:nvPr/>
        </p:nvSpPr>
        <p:spPr>
          <a:xfrm>
            <a:off x="5422392" y="758952"/>
            <a:ext cx="1316736" cy="1316736"/>
          </a:xfrm>
          <a:prstGeom prst="ellipse">
            <a:avLst/>
          </a:prstGeom>
          <a:solidFill>
            <a:srgbClr val="0C2537"/>
          </a:solidFill>
          <a:ln w="25400">
            <a:solidFill>
              <a:srgbClr val="F47B20"/>
            </a:solidFill>
            <a:prstDash val="solid"/>
          </a:ln>
          <a:effectLst>
            <a:outerShdw algn="bl" rotWithShape="0">
              <a:srgbClr val="000000">
                <a:alpha val="0"/>
              </a:srgbClr>
            </a:outerShdw>
          </a:effectLst>
        </p:spPr>
        <p:txBody>
          <a:bodyPr/>
          <a:lstStyle/>
          <a:p>
            <a:endParaRPr lang="en-US" dirty="0"/>
          </a:p>
        </p:txBody>
      </p:sp>
      <p:sp>
        <p:nvSpPr>
          <p:cNvPr id="6" name="Text 4"/>
          <p:cNvSpPr/>
          <p:nvPr/>
        </p:nvSpPr>
        <p:spPr>
          <a:xfrm>
            <a:off x="5513832" y="1051560"/>
            <a:ext cx="1133856" cy="292608"/>
          </a:xfrm>
          <a:prstGeom prst="rect">
            <a:avLst/>
          </a:prstGeom>
          <a:noFill/>
          <a:ln/>
        </p:spPr>
        <p:txBody>
          <a:bodyPr wrap="square" lIns="0" tIns="0" rIns="0" bIns="0" rtlCol="0" anchor="ctr">
            <a:normAutofit/>
          </a:bodyPr>
          <a:lstStyle/>
          <a:p>
            <a:pPr marL="0" indent="0" algn="ctr">
              <a:buNone/>
            </a:pPr>
            <a:r>
              <a:rPr lang="en-US" sz="1600" b="1" dirty="0">
                <a:solidFill>
                  <a:srgbClr val="F7F9FB"/>
                </a:solidFill>
              </a:rPr>
              <a:t>COMMIT</a:t>
            </a:r>
            <a:endParaRPr lang="en-US" sz="1600" dirty="0"/>
          </a:p>
        </p:txBody>
      </p:sp>
      <p:sp>
        <p:nvSpPr>
          <p:cNvPr id="7" name="Text 5"/>
          <p:cNvSpPr/>
          <p:nvPr/>
        </p:nvSpPr>
        <p:spPr>
          <a:xfrm>
            <a:off x="5532120" y="1444752"/>
            <a:ext cx="1097280" cy="402336"/>
          </a:xfrm>
          <a:prstGeom prst="rect">
            <a:avLst/>
          </a:prstGeom>
          <a:noFill/>
          <a:ln/>
        </p:spPr>
        <p:txBody>
          <a:bodyPr wrap="square" lIns="0" tIns="0" rIns="0" bIns="0" rtlCol="0" anchor="ctr">
            <a:noAutofit/>
          </a:bodyPr>
          <a:lstStyle/>
          <a:p>
            <a:pPr marL="0" indent="0" algn="ctr">
              <a:buNone/>
            </a:pPr>
            <a:r>
              <a:rPr lang="en-US" sz="1400" dirty="0">
                <a:solidFill>
                  <a:srgbClr val="92A7B7"/>
                </a:solidFill>
              </a:rPr>
              <a:t>Practice the process</a:t>
            </a:r>
            <a:endParaRPr lang="en-US" sz="1400" dirty="0"/>
          </a:p>
        </p:txBody>
      </p:sp>
      <p:sp>
        <p:nvSpPr>
          <p:cNvPr id="8" name="Shape 6"/>
          <p:cNvSpPr/>
          <p:nvPr/>
        </p:nvSpPr>
        <p:spPr>
          <a:xfrm>
            <a:off x="6739128" y="1763238"/>
            <a:ext cx="722721" cy="240672"/>
          </a:xfrm>
          <a:prstGeom prst="line">
            <a:avLst/>
          </a:prstGeom>
          <a:noFill/>
          <a:ln w="57150">
            <a:solidFill>
              <a:srgbClr val="24465C"/>
            </a:solidFill>
            <a:prstDash val="solid"/>
            <a:tailEnd type="triangle"/>
          </a:ln>
        </p:spPr>
        <p:txBody>
          <a:bodyPr/>
          <a:lstStyle/>
          <a:p>
            <a:endParaRPr lang="en-US" dirty="0"/>
          </a:p>
        </p:txBody>
      </p:sp>
      <p:sp>
        <p:nvSpPr>
          <p:cNvPr id="9" name="Shape 7"/>
          <p:cNvSpPr/>
          <p:nvPr/>
        </p:nvSpPr>
        <p:spPr>
          <a:xfrm>
            <a:off x="7283342" y="1833372"/>
            <a:ext cx="1316736" cy="1316736"/>
          </a:xfrm>
          <a:prstGeom prst="ellipse">
            <a:avLst/>
          </a:prstGeom>
          <a:solidFill>
            <a:srgbClr val="0C2537"/>
          </a:solidFill>
          <a:ln w="25400">
            <a:solidFill>
              <a:srgbClr val="F4C95D"/>
            </a:solidFill>
            <a:prstDash val="solid"/>
          </a:ln>
          <a:effectLst>
            <a:outerShdw algn="bl" rotWithShape="0">
              <a:srgbClr val="000000">
                <a:alpha val="0"/>
              </a:srgbClr>
            </a:outerShdw>
          </a:effectLst>
        </p:spPr>
        <p:txBody>
          <a:bodyPr/>
          <a:lstStyle/>
          <a:p>
            <a:endParaRPr lang="en-US" dirty="0"/>
          </a:p>
        </p:txBody>
      </p:sp>
      <p:sp>
        <p:nvSpPr>
          <p:cNvPr id="10" name="Text 8"/>
          <p:cNvSpPr/>
          <p:nvPr/>
        </p:nvSpPr>
        <p:spPr>
          <a:xfrm>
            <a:off x="7374782" y="2125980"/>
            <a:ext cx="1133856" cy="292608"/>
          </a:xfrm>
          <a:prstGeom prst="rect">
            <a:avLst/>
          </a:prstGeom>
          <a:noFill/>
          <a:ln/>
        </p:spPr>
        <p:txBody>
          <a:bodyPr wrap="square" lIns="0" tIns="0" rIns="0" bIns="0" rtlCol="0" anchor="ctr">
            <a:normAutofit/>
          </a:bodyPr>
          <a:lstStyle/>
          <a:p>
            <a:pPr marL="0" indent="0" algn="ctr">
              <a:buNone/>
            </a:pPr>
            <a:r>
              <a:rPr lang="en-US" sz="1600" b="1" dirty="0">
                <a:solidFill>
                  <a:srgbClr val="F7F9FB"/>
                </a:solidFill>
              </a:rPr>
              <a:t>PREPARE</a:t>
            </a:r>
            <a:endParaRPr lang="en-US" sz="1600" dirty="0"/>
          </a:p>
        </p:txBody>
      </p:sp>
      <p:sp>
        <p:nvSpPr>
          <p:cNvPr id="11" name="Text 9"/>
          <p:cNvSpPr/>
          <p:nvPr/>
        </p:nvSpPr>
        <p:spPr>
          <a:xfrm>
            <a:off x="7393070" y="2519172"/>
            <a:ext cx="1097280" cy="402336"/>
          </a:xfrm>
          <a:prstGeom prst="rect">
            <a:avLst/>
          </a:prstGeom>
          <a:noFill/>
          <a:ln/>
        </p:spPr>
        <p:txBody>
          <a:bodyPr wrap="square" lIns="0" tIns="0" rIns="0" bIns="0" rtlCol="0" anchor="ctr">
            <a:noAutofit/>
          </a:bodyPr>
          <a:lstStyle/>
          <a:p>
            <a:pPr marL="0" indent="0" algn="ctr">
              <a:buNone/>
            </a:pPr>
            <a:r>
              <a:rPr lang="en-US" sz="1400" dirty="0">
                <a:solidFill>
                  <a:srgbClr val="92A7B7"/>
                </a:solidFill>
              </a:rPr>
              <a:t>Rider • bike • gear • tech</a:t>
            </a:r>
            <a:endParaRPr lang="en-US" sz="1400" dirty="0"/>
          </a:p>
        </p:txBody>
      </p:sp>
      <p:sp>
        <p:nvSpPr>
          <p:cNvPr id="12" name="Shape 10"/>
          <p:cNvSpPr/>
          <p:nvPr/>
        </p:nvSpPr>
        <p:spPr>
          <a:xfrm>
            <a:off x="7988060" y="3214116"/>
            <a:ext cx="0" cy="691926"/>
          </a:xfrm>
          <a:prstGeom prst="line">
            <a:avLst/>
          </a:prstGeom>
          <a:noFill/>
          <a:ln w="57150">
            <a:solidFill>
              <a:srgbClr val="24465C"/>
            </a:solidFill>
            <a:prstDash val="solid"/>
            <a:tailEnd type="triangle"/>
          </a:ln>
        </p:spPr>
        <p:txBody>
          <a:bodyPr/>
          <a:lstStyle/>
          <a:p>
            <a:endParaRPr lang="en-US" dirty="0"/>
          </a:p>
        </p:txBody>
      </p:sp>
      <p:sp>
        <p:nvSpPr>
          <p:cNvPr id="13" name="Shape 11"/>
          <p:cNvSpPr/>
          <p:nvPr/>
        </p:nvSpPr>
        <p:spPr>
          <a:xfrm>
            <a:off x="7283342" y="3982212"/>
            <a:ext cx="1316736" cy="1316736"/>
          </a:xfrm>
          <a:prstGeom prst="ellipse">
            <a:avLst/>
          </a:prstGeom>
          <a:solidFill>
            <a:srgbClr val="0C2537"/>
          </a:solidFill>
          <a:ln w="25400">
            <a:solidFill>
              <a:srgbClr val="2AC2C2"/>
            </a:solidFill>
            <a:prstDash val="solid"/>
          </a:ln>
          <a:effectLst>
            <a:outerShdw algn="bl" rotWithShape="0">
              <a:srgbClr val="000000">
                <a:alpha val="0"/>
              </a:srgbClr>
            </a:outerShdw>
          </a:effectLst>
        </p:spPr>
        <p:txBody>
          <a:bodyPr/>
          <a:lstStyle/>
          <a:p>
            <a:endParaRPr lang="en-US" dirty="0"/>
          </a:p>
        </p:txBody>
      </p:sp>
      <p:sp>
        <p:nvSpPr>
          <p:cNvPr id="14" name="Text 12"/>
          <p:cNvSpPr/>
          <p:nvPr/>
        </p:nvSpPr>
        <p:spPr>
          <a:xfrm>
            <a:off x="7374782" y="4274820"/>
            <a:ext cx="1133856" cy="292608"/>
          </a:xfrm>
          <a:prstGeom prst="rect">
            <a:avLst/>
          </a:prstGeom>
          <a:noFill/>
          <a:ln/>
        </p:spPr>
        <p:txBody>
          <a:bodyPr wrap="square" lIns="0" tIns="0" rIns="0" bIns="0" rtlCol="0" anchor="ctr">
            <a:normAutofit/>
          </a:bodyPr>
          <a:lstStyle/>
          <a:p>
            <a:pPr marL="0" indent="0" algn="ctr">
              <a:buNone/>
            </a:pPr>
            <a:r>
              <a:rPr lang="en-US" sz="1600" b="1" dirty="0">
                <a:solidFill>
                  <a:srgbClr val="F7F9FB"/>
                </a:solidFill>
              </a:rPr>
              <a:t>ORGANIZE</a:t>
            </a:r>
            <a:endParaRPr lang="en-US" sz="1600" dirty="0"/>
          </a:p>
        </p:txBody>
      </p:sp>
      <p:sp>
        <p:nvSpPr>
          <p:cNvPr id="15" name="Text 13"/>
          <p:cNvSpPr/>
          <p:nvPr/>
        </p:nvSpPr>
        <p:spPr>
          <a:xfrm>
            <a:off x="7393070" y="4668012"/>
            <a:ext cx="1097280" cy="402336"/>
          </a:xfrm>
          <a:prstGeom prst="rect">
            <a:avLst/>
          </a:prstGeom>
          <a:noFill/>
          <a:ln/>
        </p:spPr>
        <p:txBody>
          <a:bodyPr wrap="square" lIns="0" tIns="0" rIns="0" bIns="0" rtlCol="0" anchor="ctr">
            <a:normAutofit/>
          </a:bodyPr>
          <a:lstStyle/>
          <a:p>
            <a:pPr marL="0" indent="0" algn="ctr">
              <a:buNone/>
            </a:pPr>
            <a:r>
              <a:rPr lang="en-US" sz="1400" dirty="0">
                <a:solidFill>
                  <a:srgbClr val="92A7B7"/>
                </a:solidFill>
              </a:rPr>
              <a:t>Faster stops</a:t>
            </a:r>
            <a:endParaRPr lang="en-US" sz="1400" dirty="0"/>
          </a:p>
        </p:txBody>
      </p:sp>
      <p:sp>
        <p:nvSpPr>
          <p:cNvPr id="16" name="Shape 14"/>
          <p:cNvSpPr/>
          <p:nvPr/>
        </p:nvSpPr>
        <p:spPr>
          <a:xfrm flipH="1">
            <a:off x="6821424" y="5134556"/>
            <a:ext cx="571646" cy="507292"/>
          </a:xfrm>
          <a:prstGeom prst="line">
            <a:avLst/>
          </a:prstGeom>
          <a:noFill/>
          <a:ln w="57150">
            <a:solidFill>
              <a:srgbClr val="24465C"/>
            </a:solidFill>
            <a:prstDash val="solid"/>
            <a:tailEnd type="triangle"/>
          </a:ln>
        </p:spPr>
        <p:txBody>
          <a:bodyPr/>
          <a:lstStyle/>
          <a:p>
            <a:endParaRPr lang="en-US" dirty="0"/>
          </a:p>
        </p:txBody>
      </p:sp>
      <p:sp>
        <p:nvSpPr>
          <p:cNvPr id="18" name="Text 16"/>
          <p:cNvSpPr/>
          <p:nvPr/>
        </p:nvSpPr>
        <p:spPr>
          <a:xfrm>
            <a:off x="5513832" y="5349240"/>
            <a:ext cx="1133856" cy="292608"/>
          </a:xfrm>
          <a:prstGeom prst="rect">
            <a:avLst/>
          </a:prstGeom>
          <a:noFill/>
          <a:ln/>
        </p:spPr>
        <p:txBody>
          <a:bodyPr wrap="square" lIns="0" tIns="0" rIns="0" bIns="0" rtlCol="0" anchor="ctr">
            <a:normAutofit/>
          </a:bodyPr>
          <a:lstStyle/>
          <a:p>
            <a:pPr marL="0" indent="0" algn="ctr">
              <a:buNone/>
            </a:pPr>
            <a:r>
              <a:rPr lang="en-US" sz="1600" b="1" dirty="0">
                <a:solidFill>
                  <a:srgbClr val="F7F9FB"/>
                </a:solidFill>
              </a:rPr>
              <a:t>PLAN</a:t>
            </a:r>
            <a:endParaRPr lang="en-US" sz="1600" dirty="0"/>
          </a:p>
        </p:txBody>
      </p:sp>
      <p:sp>
        <p:nvSpPr>
          <p:cNvPr id="19" name="Text 17"/>
          <p:cNvSpPr/>
          <p:nvPr/>
        </p:nvSpPr>
        <p:spPr>
          <a:xfrm>
            <a:off x="5532120" y="5742432"/>
            <a:ext cx="1097280" cy="402336"/>
          </a:xfrm>
          <a:prstGeom prst="rect">
            <a:avLst/>
          </a:prstGeom>
          <a:noFill/>
          <a:ln/>
        </p:spPr>
        <p:txBody>
          <a:bodyPr wrap="square" lIns="0" tIns="0" rIns="0" bIns="0" rtlCol="0" anchor="ctr">
            <a:noAutofit/>
          </a:bodyPr>
          <a:lstStyle/>
          <a:p>
            <a:pPr marL="0" indent="0" algn="ctr">
              <a:buNone/>
            </a:pPr>
            <a:r>
              <a:rPr lang="en-US" sz="1400" dirty="0">
                <a:solidFill>
                  <a:srgbClr val="92A7B7"/>
                </a:solidFill>
              </a:rPr>
              <a:t>Time • bonuses • routes</a:t>
            </a:r>
            <a:endParaRPr lang="en-US" sz="1400" dirty="0"/>
          </a:p>
        </p:txBody>
      </p:sp>
      <p:sp>
        <p:nvSpPr>
          <p:cNvPr id="20" name="Shape 18"/>
          <p:cNvSpPr/>
          <p:nvPr/>
        </p:nvSpPr>
        <p:spPr>
          <a:xfrm>
            <a:off x="5550408" y="5715000"/>
            <a:ext cx="0" cy="0"/>
          </a:xfrm>
          <a:prstGeom prst="line">
            <a:avLst/>
          </a:prstGeom>
          <a:noFill/>
          <a:ln w="19050">
            <a:solidFill>
              <a:srgbClr val="24465C"/>
            </a:solidFill>
            <a:prstDash val="solid"/>
            <a:tailEnd type="triangle"/>
          </a:ln>
        </p:spPr>
        <p:txBody>
          <a:bodyPr/>
          <a:lstStyle/>
          <a:p>
            <a:endParaRPr lang="en-US" dirty="0"/>
          </a:p>
        </p:txBody>
      </p:sp>
      <p:sp>
        <p:nvSpPr>
          <p:cNvPr id="21" name="Shape 19"/>
          <p:cNvSpPr/>
          <p:nvPr/>
        </p:nvSpPr>
        <p:spPr>
          <a:xfrm>
            <a:off x="3561442" y="3982212"/>
            <a:ext cx="1316736" cy="1316736"/>
          </a:xfrm>
          <a:prstGeom prst="ellipse">
            <a:avLst/>
          </a:prstGeom>
          <a:solidFill>
            <a:srgbClr val="0C2537"/>
          </a:solidFill>
          <a:ln w="25400">
            <a:solidFill>
              <a:srgbClr val="A879FF"/>
            </a:solidFill>
            <a:prstDash val="solid"/>
          </a:ln>
          <a:effectLst>
            <a:outerShdw algn="bl" rotWithShape="0">
              <a:srgbClr val="000000">
                <a:alpha val="0"/>
              </a:srgbClr>
            </a:outerShdw>
          </a:effectLst>
        </p:spPr>
        <p:txBody>
          <a:bodyPr/>
          <a:lstStyle/>
          <a:p>
            <a:endParaRPr lang="en-US" dirty="0"/>
          </a:p>
        </p:txBody>
      </p:sp>
      <p:sp>
        <p:nvSpPr>
          <p:cNvPr id="22" name="Text 20"/>
          <p:cNvSpPr/>
          <p:nvPr/>
        </p:nvSpPr>
        <p:spPr>
          <a:xfrm>
            <a:off x="3652882" y="4274820"/>
            <a:ext cx="1133856" cy="292608"/>
          </a:xfrm>
          <a:prstGeom prst="rect">
            <a:avLst/>
          </a:prstGeom>
          <a:noFill/>
          <a:ln/>
        </p:spPr>
        <p:txBody>
          <a:bodyPr wrap="square" lIns="0" tIns="0" rIns="0" bIns="0" rtlCol="0" anchor="ctr">
            <a:normAutofit/>
          </a:bodyPr>
          <a:lstStyle/>
          <a:p>
            <a:pPr marL="0" indent="0" algn="ctr">
              <a:buNone/>
            </a:pPr>
            <a:r>
              <a:rPr lang="en-US" sz="1600" b="1" dirty="0">
                <a:solidFill>
                  <a:srgbClr val="F7F9FB"/>
                </a:solidFill>
              </a:rPr>
              <a:t>EXECUTE</a:t>
            </a:r>
            <a:endParaRPr lang="en-US" sz="1600" dirty="0"/>
          </a:p>
        </p:txBody>
      </p:sp>
      <p:sp>
        <p:nvSpPr>
          <p:cNvPr id="23" name="Text 21"/>
          <p:cNvSpPr/>
          <p:nvPr/>
        </p:nvSpPr>
        <p:spPr>
          <a:xfrm>
            <a:off x="3671170" y="4668012"/>
            <a:ext cx="1097280" cy="402336"/>
          </a:xfrm>
          <a:prstGeom prst="rect">
            <a:avLst/>
          </a:prstGeom>
          <a:noFill/>
          <a:ln/>
        </p:spPr>
        <p:txBody>
          <a:bodyPr wrap="square" lIns="0" tIns="0" rIns="0" bIns="0" rtlCol="0" anchor="ctr">
            <a:noAutofit/>
          </a:bodyPr>
          <a:lstStyle/>
          <a:p>
            <a:pPr marL="0" indent="0" algn="ctr">
              <a:buNone/>
            </a:pPr>
            <a:r>
              <a:rPr lang="en-US" sz="1400" dirty="0">
                <a:solidFill>
                  <a:srgbClr val="92A7B7"/>
                </a:solidFill>
              </a:rPr>
              <a:t>Ride • score • compare</a:t>
            </a:r>
            <a:endParaRPr lang="en-US" sz="1400" dirty="0"/>
          </a:p>
        </p:txBody>
      </p:sp>
      <p:sp>
        <p:nvSpPr>
          <p:cNvPr id="24" name="Shape 22"/>
          <p:cNvSpPr/>
          <p:nvPr/>
        </p:nvSpPr>
        <p:spPr>
          <a:xfrm>
            <a:off x="3954634" y="4181282"/>
            <a:ext cx="0" cy="0"/>
          </a:xfrm>
          <a:prstGeom prst="line">
            <a:avLst/>
          </a:prstGeom>
          <a:noFill/>
          <a:ln w="19050">
            <a:solidFill>
              <a:srgbClr val="24465C"/>
            </a:solidFill>
            <a:prstDash val="solid"/>
            <a:tailEnd type="triangle"/>
          </a:ln>
        </p:spPr>
        <p:txBody>
          <a:bodyPr/>
          <a:lstStyle/>
          <a:p>
            <a:endParaRPr lang="en-US" dirty="0"/>
          </a:p>
        </p:txBody>
      </p:sp>
      <p:sp>
        <p:nvSpPr>
          <p:cNvPr id="25" name="Shape 23"/>
          <p:cNvSpPr/>
          <p:nvPr/>
        </p:nvSpPr>
        <p:spPr>
          <a:xfrm>
            <a:off x="3561442" y="1833372"/>
            <a:ext cx="1316736" cy="1316736"/>
          </a:xfrm>
          <a:prstGeom prst="ellipse">
            <a:avLst/>
          </a:prstGeom>
          <a:solidFill>
            <a:srgbClr val="0C2537"/>
          </a:solidFill>
          <a:ln w="25400">
            <a:solidFill>
              <a:srgbClr val="E25A55"/>
            </a:solidFill>
            <a:prstDash val="solid"/>
          </a:ln>
          <a:effectLst>
            <a:outerShdw algn="bl" rotWithShape="0">
              <a:srgbClr val="000000">
                <a:alpha val="0"/>
              </a:srgbClr>
            </a:outerShdw>
          </a:effectLst>
        </p:spPr>
        <p:txBody>
          <a:bodyPr/>
          <a:lstStyle/>
          <a:p>
            <a:endParaRPr lang="en-US" dirty="0"/>
          </a:p>
        </p:txBody>
      </p:sp>
      <p:sp>
        <p:nvSpPr>
          <p:cNvPr id="26" name="Text 24"/>
          <p:cNvSpPr/>
          <p:nvPr/>
        </p:nvSpPr>
        <p:spPr>
          <a:xfrm>
            <a:off x="3652882" y="2125980"/>
            <a:ext cx="1133856" cy="292608"/>
          </a:xfrm>
          <a:prstGeom prst="rect">
            <a:avLst/>
          </a:prstGeom>
          <a:noFill/>
          <a:ln/>
        </p:spPr>
        <p:txBody>
          <a:bodyPr wrap="square" lIns="0" tIns="0" rIns="0" bIns="0" rtlCol="0" anchor="ctr">
            <a:normAutofit/>
          </a:bodyPr>
          <a:lstStyle/>
          <a:p>
            <a:pPr marL="0" indent="0" algn="ctr">
              <a:buNone/>
            </a:pPr>
            <a:r>
              <a:rPr lang="en-US" sz="1600" b="1" dirty="0">
                <a:solidFill>
                  <a:srgbClr val="F7F9FB"/>
                </a:solidFill>
              </a:rPr>
              <a:t>ADAPT</a:t>
            </a:r>
            <a:endParaRPr lang="en-US" sz="1600" dirty="0"/>
          </a:p>
        </p:txBody>
      </p:sp>
      <p:sp>
        <p:nvSpPr>
          <p:cNvPr id="27" name="Text 25"/>
          <p:cNvSpPr/>
          <p:nvPr/>
        </p:nvSpPr>
        <p:spPr>
          <a:xfrm>
            <a:off x="3671170" y="2519172"/>
            <a:ext cx="1097280" cy="402336"/>
          </a:xfrm>
          <a:prstGeom prst="rect">
            <a:avLst/>
          </a:prstGeom>
          <a:noFill/>
          <a:ln/>
        </p:spPr>
        <p:txBody>
          <a:bodyPr wrap="square" lIns="0" tIns="0" rIns="0" bIns="0" rtlCol="0" anchor="ctr">
            <a:noAutofit/>
          </a:bodyPr>
          <a:lstStyle/>
          <a:p>
            <a:pPr marL="0" indent="0" algn="ctr">
              <a:buNone/>
            </a:pPr>
            <a:r>
              <a:rPr lang="en-US" sz="1400" dirty="0">
                <a:solidFill>
                  <a:srgbClr val="92A7B7"/>
                </a:solidFill>
              </a:rPr>
              <a:t>Roll with it</a:t>
            </a:r>
            <a:endParaRPr lang="en-US" sz="1400" dirty="0"/>
          </a:p>
        </p:txBody>
      </p:sp>
      <p:sp>
        <p:nvSpPr>
          <p:cNvPr id="28" name="Shape 26"/>
          <p:cNvSpPr/>
          <p:nvPr/>
        </p:nvSpPr>
        <p:spPr>
          <a:xfrm flipV="1">
            <a:off x="4216590" y="3214116"/>
            <a:ext cx="0" cy="667512"/>
          </a:xfrm>
          <a:prstGeom prst="line">
            <a:avLst/>
          </a:prstGeom>
          <a:noFill/>
          <a:ln w="57150">
            <a:solidFill>
              <a:srgbClr val="24465C"/>
            </a:solidFill>
            <a:prstDash val="solid"/>
            <a:tailEnd type="triangle"/>
          </a:ln>
        </p:spPr>
        <p:txBody>
          <a:bodyPr/>
          <a:lstStyle/>
          <a:p>
            <a:endParaRPr lang="en-US" dirty="0"/>
          </a:p>
        </p:txBody>
      </p:sp>
      <p:sp>
        <p:nvSpPr>
          <p:cNvPr id="29" name="Shape 27"/>
          <p:cNvSpPr/>
          <p:nvPr/>
        </p:nvSpPr>
        <p:spPr>
          <a:xfrm>
            <a:off x="5138928" y="2624328"/>
            <a:ext cx="1883664" cy="1883664"/>
          </a:xfrm>
          <a:prstGeom prst="ellipse">
            <a:avLst/>
          </a:prstGeom>
          <a:solidFill>
            <a:srgbClr val="102F44"/>
          </a:solidFill>
          <a:ln w="25400">
            <a:solidFill>
              <a:srgbClr val="F47B20"/>
            </a:solidFill>
            <a:prstDash val="solid"/>
          </a:ln>
          <a:effectLst>
            <a:outerShdw algn="bl" rotWithShape="0">
              <a:srgbClr val="000000">
                <a:alpha val="0"/>
              </a:srgbClr>
            </a:outerShdw>
          </a:effectLst>
        </p:spPr>
        <p:txBody>
          <a:bodyPr/>
          <a:lstStyle/>
          <a:p>
            <a:endParaRPr lang="en-US" dirty="0"/>
          </a:p>
        </p:txBody>
      </p:sp>
      <p:sp>
        <p:nvSpPr>
          <p:cNvPr id="30" name="Text 28"/>
          <p:cNvSpPr/>
          <p:nvPr/>
        </p:nvSpPr>
        <p:spPr>
          <a:xfrm>
            <a:off x="5340096" y="3293215"/>
            <a:ext cx="1481328" cy="594360"/>
          </a:xfrm>
          <a:prstGeom prst="rect">
            <a:avLst/>
          </a:prstGeom>
          <a:noFill/>
          <a:ln/>
        </p:spPr>
        <p:txBody>
          <a:bodyPr wrap="square" lIns="0" tIns="0" rIns="0" bIns="0" rtlCol="0" anchor="ctr">
            <a:normAutofit/>
          </a:bodyPr>
          <a:lstStyle/>
          <a:p>
            <a:pPr marL="0" indent="0" algn="ctr">
              <a:buNone/>
            </a:pPr>
            <a:r>
              <a:rPr lang="en-US" sz="1800" b="1" dirty="0">
                <a:solidFill>
                  <a:srgbClr val="F7F9FB"/>
                </a:solidFill>
              </a:rPr>
              <a:t>FINISH</a:t>
            </a:r>
            <a:endParaRPr lang="en-US" sz="1800" dirty="0"/>
          </a:p>
          <a:p>
            <a:pPr marL="0" indent="0" algn="ctr">
              <a:buNone/>
            </a:pPr>
            <a:r>
              <a:rPr lang="en-US" sz="1800" b="1" dirty="0">
                <a:solidFill>
                  <a:srgbClr val="F7F9FB"/>
                </a:solidFill>
              </a:rPr>
              <a:t>SAFELY</a:t>
            </a:r>
            <a:endParaRPr lang="en-US" sz="1800" dirty="0"/>
          </a:p>
        </p:txBody>
      </p:sp>
      <p:sp>
        <p:nvSpPr>
          <p:cNvPr id="31" name="Slide Number Placeholder 0"/>
          <p:cNvSpPr>
            <a:spLocks noGrp="1"/>
          </p:cNvSpPr>
          <p:nvPr>
            <p:ph type="sldNum" sz="quarter" idx="4294967295"/>
          </p:nvPr>
        </p:nvSpPr>
        <p:spPr>
          <a:xfrm>
            <a:off x="11494008" y="6473952"/>
            <a:ext cx="310896" cy="219456"/>
          </a:xfrm>
          <a:prstGeom prst="rect">
            <a:avLst/>
          </a:prstGeom>
          <a:extLst>
            <a:ext uri="{C572A759-6A51-4108-AA02-DFA0A04FC94B}">
              <ma14:wrappingTextBoxFlag xmlns="" xmlns:ma14="http://schemas.microsoft.com/office/mac/drawingml/2011/main" val="0"/>
            </a:ext>
          </a:extLst>
        </p:spPr>
        <p:txBody>
          <a:bodyPr/>
          <a:lstStyle>
            <a:lvl1pPr>
              <a:defRPr sz="800">
                <a:solidFill>
                  <a:srgbClr val="70879A"/>
                </a:solidFill>
                <a:latin typeface="Arial"/>
                <a:ea typeface="Arial"/>
                <a:cs typeface="Arial"/>
              </a:defRPr>
            </a:lvl1pPr>
          </a:lstStyle>
          <a:p>
            <a:pPr algn="r"/>
            <a:fld id="{F7021451-1387-4CA6-816F-3879F97B5CBC}" type="slidenum">
              <a:rPr lang="en-US" b="0"/>
              <a:t>5</a:t>
            </a:fld>
            <a:endParaRPr lang="en-US" dirty="0"/>
          </a:p>
        </p:txBody>
      </p:sp>
      <p:sp>
        <p:nvSpPr>
          <p:cNvPr id="35" name="Shape 14">
            <a:extLst>
              <a:ext uri="{FF2B5EF4-FFF2-40B4-BE49-F238E27FC236}">
                <a16:creationId xmlns:a16="http://schemas.microsoft.com/office/drawing/2014/main" id="{CB497123-073C-63CA-EB72-2D243DC69976}"/>
              </a:ext>
            </a:extLst>
          </p:cNvPr>
          <p:cNvSpPr/>
          <p:nvPr/>
        </p:nvSpPr>
        <p:spPr>
          <a:xfrm flipH="1" flipV="1">
            <a:off x="4756486" y="5120640"/>
            <a:ext cx="660873" cy="292608"/>
          </a:xfrm>
          <a:prstGeom prst="line">
            <a:avLst/>
          </a:prstGeom>
          <a:noFill/>
          <a:ln w="57150">
            <a:solidFill>
              <a:srgbClr val="24465C"/>
            </a:solidFill>
            <a:prstDash val="solid"/>
            <a:tailEnd type="triangle"/>
          </a:ln>
        </p:spPr>
        <p:txBody>
          <a:bodyPr/>
          <a:lstStyle/>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30352" y="310896"/>
            <a:ext cx="10881360" cy="256032"/>
          </a:xfrm>
          <a:prstGeom prst="rect">
            <a:avLst/>
          </a:prstGeom>
          <a:noFill/>
          <a:ln/>
        </p:spPr>
        <p:txBody>
          <a:bodyPr wrap="square" lIns="0" tIns="0" rIns="0" bIns="0" rtlCol="0" anchor="ctr"/>
          <a:lstStyle/>
          <a:p>
            <a:pPr marL="0" indent="0">
              <a:buNone/>
            </a:pPr>
            <a:r>
              <a:rPr lang="en-US" sz="950" b="1" kern="0" spc="160" dirty="0">
                <a:solidFill>
                  <a:srgbClr val="F47B20"/>
                </a:solidFill>
                <a:latin typeface="Arial" pitchFamily="34" charset="0"/>
                <a:ea typeface="Arial" pitchFamily="34" charset="-122"/>
                <a:cs typeface="Arial" pitchFamily="34" charset="-120"/>
              </a:rPr>
              <a:t>NON-NEGOTIABLE</a:t>
            </a:r>
            <a:endParaRPr lang="en-US" sz="950" dirty="0"/>
          </a:p>
        </p:txBody>
      </p:sp>
      <p:sp>
        <p:nvSpPr>
          <p:cNvPr id="3" name="Text 1"/>
          <p:cNvSpPr/>
          <p:nvPr/>
        </p:nvSpPr>
        <p:spPr>
          <a:xfrm>
            <a:off x="530352" y="667512"/>
            <a:ext cx="10972800" cy="530352"/>
          </a:xfrm>
          <a:prstGeom prst="rect">
            <a:avLst/>
          </a:prstGeom>
          <a:noFill/>
          <a:ln/>
        </p:spPr>
        <p:txBody>
          <a:bodyPr wrap="square" lIns="0" tIns="0" rIns="0" bIns="0" rtlCol="0" anchor="ctr">
            <a:normAutofit/>
          </a:bodyPr>
          <a:lstStyle/>
          <a:p>
            <a:pPr marL="0" indent="0">
              <a:buNone/>
            </a:pPr>
            <a:r>
              <a:rPr lang="en-US" sz="2600" b="1" dirty="0">
                <a:solidFill>
                  <a:srgbClr val="F7F9FB"/>
                </a:solidFill>
                <a:latin typeface="Arial" pitchFamily="34" charset="0"/>
                <a:ea typeface="Arial" pitchFamily="34" charset="-122"/>
                <a:cs typeface="Arial" pitchFamily="34" charset="-120"/>
              </a:rPr>
              <a:t>No bonus is worth getting hurt over</a:t>
            </a:r>
            <a:endParaRPr lang="en-US" sz="2600" dirty="0"/>
          </a:p>
        </p:txBody>
      </p:sp>
      <p:sp>
        <p:nvSpPr>
          <p:cNvPr id="4" name="Shape 2"/>
          <p:cNvSpPr/>
          <p:nvPr/>
        </p:nvSpPr>
        <p:spPr>
          <a:xfrm>
            <a:off x="530352" y="1298448"/>
            <a:ext cx="11064240" cy="0"/>
          </a:xfrm>
          <a:prstGeom prst="line">
            <a:avLst/>
          </a:prstGeom>
          <a:noFill/>
          <a:ln w="12700">
            <a:solidFill>
              <a:srgbClr val="24465C"/>
            </a:solidFill>
            <a:prstDash val="solid"/>
          </a:ln>
        </p:spPr>
        <p:txBody>
          <a:bodyPr/>
          <a:lstStyle/>
          <a:p>
            <a:endParaRPr lang="en-US" dirty="0"/>
          </a:p>
        </p:txBody>
      </p:sp>
      <p:sp>
        <p:nvSpPr>
          <p:cNvPr id="5" name="Shape 3"/>
          <p:cNvSpPr/>
          <p:nvPr/>
        </p:nvSpPr>
        <p:spPr>
          <a:xfrm>
            <a:off x="786384" y="1600200"/>
            <a:ext cx="10561320" cy="1828800"/>
          </a:xfrm>
          <a:prstGeom prst="roundRect">
            <a:avLst>
              <a:gd name="adj" fmla="val 4000"/>
            </a:avLst>
          </a:prstGeom>
          <a:solidFill>
            <a:srgbClr val="0F2B3E"/>
          </a:solidFill>
          <a:ln w="12700">
            <a:solidFill>
              <a:srgbClr val="24465C"/>
            </a:solidFill>
            <a:prstDash val="solid"/>
          </a:ln>
          <a:effectLst>
            <a:outerShdw algn="bl" rotWithShape="0">
              <a:srgbClr val="000000">
                <a:alpha val="0"/>
              </a:srgbClr>
            </a:outerShdw>
          </a:effectLst>
        </p:spPr>
        <p:txBody>
          <a:bodyPr/>
          <a:lstStyle/>
          <a:p>
            <a:endParaRPr lang="en-US" dirty="0"/>
          </a:p>
        </p:txBody>
      </p:sp>
      <p:sp>
        <p:nvSpPr>
          <p:cNvPr id="6" name="Text 4"/>
          <p:cNvSpPr/>
          <p:nvPr/>
        </p:nvSpPr>
        <p:spPr>
          <a:xfrm>
            <a:off x="1143000" y="2029968"/>
            <a:ext cx="9875520" cy="594360"/>
          </a:xfrm>
          <a:prstGeom prst="rect">
            <a:avLst/>
          </a:prstGeom>
          <a:noFill/>
          <a:ln/>
        </p:spPr>
        <p:txBody>
          <a:bodyPr wrap="square" lIns="0" tIns="0" rIns="0" bIns="0" rtlCol="0" anchor="ctr">
            <a:normAutofit/>
          </a:bodyPr>
          <a:lstStyle/>
          <a:p>
            <a:pPr marL="0" indent="0" algn="ctr">
              <a:buNone/>
            </a:pPr>
            <a:r>
              <a:rPr lang="en-US" sz="2800" b="1" dirty="0">
                <a:solidFill>
                  <a:srgbClr val="F7F9FB"/>
                </a:solidFill>
              </a:rPr>
              <a:t>“If you are tired, the only option is to stop and rest.”</a:t>
            </a:r>
            <a:endParaRPr lang="en-US" sz="2800" dirty="0"/>
          </a:p>
        </p:txBody>
      </p:sp>
      <p:sp>
        <p:nvSpPr>
          <p:cNvPr id="7" name="Text 5"/>
          <p:cNvSpPr/>
          <p:nvPr/>
        </p:nvSpPr>
        <p:spPr>
          <a:xfrm>
            <a:off x="3337560" y="2788920"/>
            <a:ext cx="5486400" cy="256032"/>
          </a:xfrm>
          <a:prstGeom prst="rect">
            <a:avLst/>
          </a:prstGeom>
          <a:noFill/>
          <a:ln/>
        </p:spPr>
        <p:txBody>
          <a:bodyPr wrap="square" lIns="0" tIns="0" rIns="0" bIns="0" rtlCol="0" anchor="ctr"/>
          <a:lstStyle/>
          <a:p>
            <a:pPr marL="0" indent="0" algn="ctr">
              <a:buNone/>
            </a:pPr>
            <a:r>
              <a:rPr lang="en-US" sz="1400" i="1" dirty="0">
                <a:solidFill>
                  <a:srgbClr val="92A7B7"/>
                </a:solidFill>
              </a:rPr>
              <a:t>— Iron Butt Association safety guidance</a:t>
            </a:r>
            <a:endParaRPr lang="en-US" sz="1400" dirty="0"/>
          </a:p>
        </p:txBody>
      </p:sp>
      <p:sp>
        <p:nvSpPr>
          <p:cNvPr id="8" name="Shape 6"/>
          <p:cNvSpPr/>
          <p:nvPr/>
        </p:nvSpPr>
        <p:spPr>
          <a:xfrm>
            <a:off x="914400" y="3886200"/>
            <a:ext cx="3154680" cy="1600200"/>
          </a:xfrm>
          <a:prstGeom prst="roundRect">
            <a:avLst>
              <a:gd name="adj" fmla="val 4000"/>
            </a:avLst>
          </a:prstGeom>
          <a:solidFill>
            <a:srgbClr val="0C2537"/>
          </a:solidFill>
          <a:ln w="12700">
            <a:solidFill>
              <a:srgbClr val="24465C"/>
            </a:solidFill>
            <a:prstDash val="solid"/>
          </a:ln>
          <a:effectLst>
            <a:outerShdw algn="bl" rotWithShape="0">
              <a:srgbClr val="000000">
                <a:alpha val="0"/>
              </a:srgbClr>
            </a:outerShdw>
          </a:effectLst>
        </p:spPr>
        <p:txBody>
          <a:bodyPr/>
          <a:lstStyle/>
          <a:p>
            <a:endParaRPr lang="en-US" dirty="0"/>
          </a:p>
        </p:txBody>
      </p:sp>
      <p:sp>
        <p:nvSpPr>
          <p:cNvPr id="9" name="Shape 7"/>
          <p:cNvSpPr/>
          <p:nvPr/>
        </p:nvSpPr>
        <p:spPr>
          <a:xfrm>
            <a:off x="914400" y="3886200"/>
            <a:ext cx="73152" cy="1600200"/>
          </a:xfrm>
          <a:prstGeom prst="rect">
            <a:avLst/>
          </a:prstGeom>
          <a:solidFill>
            <a:srgbClr val="E25A55"/>
          </a:solidFill>
          <a:ln w="12700">
            <a:solidFill>
              <a:srgbClr val="E25A55"/>
            </a:solidFill>
            <a:prstDash val="solid"/>
          </a:ln>
        </p:spPr>
        <p:txBody>
          <a:bodyPr/>
          <a:lstStyle/>
          <a:p>
            <a:endParaRPr lang="en-US" dirty="0"/>
          </a:p>
        </p:txBody>
      </p:sp>
      <p:sp>
        <p:nvSpPr>
          <p:cNvPr id="10" name="Text 8"/>
          <p:cNvSpPr/>
          <p:nvPr/>
        </p:nvSpPr>
        <p:spPr>
          <a:xfrm>
            <a:off x="1170432" y="4087368"/>
            <a:ext cx="2734056" cy="310896"/>
          </a:xfrm>
          <a:prstGeom prst="rect">
            <a:avLst/>
          </a:prstGeom>
          <a:noFill/>
          <a:ln/>
        </p:spPr>
        <p:txBody>
          <a:bodyPr wrap="square" lIns="0" tIns="0" rIns="0" bIns="0" rtlCol="0" anchor="ctr">
            <a:normAutofit/>
          </a:bodyPr>
          <a:lstStyle/>
          <a:p>
            <a:pPr marL="0" indent="0">
              <a:buNone/>
            </a:pPr>
            <a:r>
              <a:rPr lang="en-US" sz="1600" b="1" dirty="0">
                <a:solidFill>
                  <a:srgbClr val="F7F9FB"/>
                </a:solidFill>
              </a:rPr>
              <a:t>NO SCORE IS WORTH IT</a:t>
            </a:r>
            <a:endParaRPr lang="en-US" sz="1600" dirty="0"/>
          </a:p>
        </p:txBody>
      </p:sp>
      <p:sp>
        <p:nvSpPr>
          <p:cNvPr id="11" name="Text 9"/>
          <p:cNvSpPr/>
          <p:nvPr/>
        </p:nvSpPr>
        <p:spPr>
          <a:xfrm>
            <a:off x="1170432" y="4544568"/>
            <a:ext cx="2715768" cy="758952"/>
          </a:xfrm>
          <a:prstGeom prst="rect">
            <a:avLst/>
          </a:prstGeom>
          <a:noFill/>
          <a:ln/>
        </p:spPr>
        <p:txBody>
          <a:bodyPr wrap="square" lIns="0" tIns="0" rIns="0" bIns="0" rtlCol="0" anchor="t">
            <a:noAutofit/>
          </a:bodyPr>
          <a:lstStyle/>
          <a:p>
            <a:pPr marL="0" indent="0">
              <a:buNone/>
            </a:pPr>
            <a:r>
              <a:rPr lang="en-US" sz="1400" dirty="0">
                <a:solidFill>
                  <a:srgbClr val="DCE5EC"/>
                </a:solidFill>
              </a:rPr>
              <a:t>Tired, hurting, bad weather or riding sloppy? Those are reasons to stop — not something to “push through.”</a:t>
            </a:r>
            <a:endParaRPr lang="en-US" sz="1400" dirty="0"/>
          </a:p>
        </p:txBody>
      </p:sp>
      <p:sp>
        <p:nvSpPr>
          <p:cNvPr id="12" name="Shape 10"/>
          <p:cNvSpPr/>
          <p:nvPr/>
        </p:nvSpPr>
        <p:spPr>
          <a:xfrm>
            <a:off x="4480560" y="3886200"/>
            <a:ext cx="3154680" cy="1600200"/>
          </a:xfrm>
          <a:prstGeom prst="roundRect">
            <a:avLst>
              <a:gd name="adj" fmla="val 4000"/>
            </a:avLst>
          </a:prstGeom>
          <a:solidFill>
            <a:srgbClr val="0C2537"/>
          </a:solidFill>
          <a:ln w="12700">
            <a:solidFill>
              <a:srgbClr val="24465C"/>
            </a:solidFill>
            <a:prstDash val="solid"/>
          </a:ln>
          <a:effectLst>
            <a:outerShdw algn="bl" rotWithShape="0">
              <a:srgbClr val="000000">
                <a:alpha val="0"/>
              </a:srgbClr>
            </a:outerShdw>
          </a:effectLst>
        </p:spPr>
        <p:txBody>
          <a:bodyPr/>
          <a:lstStyle/>
          <a:p>
            <a:endParaRPr lang="en-US" dirty="0"/>
          </a:p>
        </p:txBody>
      </p:sp>
      <p:sp>
        <p:nvSpPr>
          <p:cNvPr id="13" name="Shape 11"/>
          <p:cNvSpPr/>
          <p:nvPr/>
        </p:nvSpPr>
        <p:spPr>
          <a:xfrm>
            <a:off x="4480560" y="3886200"/>
            <a:ext cx="73152" cy="1600200"/>
          </a:xfrm>
          <a:prstGeom prst="rect">
            <a:avLst/>
          </a:prstGeom>
          <a:solidFill>
            <a:srgbClr val="F4C95D"/>
          </a:solidFill>
          <a:ln w="12700">
            <a:solidFill>
              <a:srgbClr val="F4C95D"/>
            </a:solidFill>
            <a:prstDash val="solid"/>
          </a:ln>
        </p:spPr>
        <p:txBody>
          <a:bodyPr/>
          <a:lstStyle/>
          <a:p>
            <a:endParaRPr lang="en-US" dirty="0"/>
          </a:p>
        </p:txBody>
      </p:sp>
      <p:sp>
        <p:nvSpPr>
          <p:cNvPr id="14" name="Text 12"/>
          <p:cNvSpPr/>
          <p:nvPr/>
        </p:nvSpPr>
        <p:spPr>
          <a:xfrm>
            <a:off x="4736592" y="4087368"/>
            <a:ext cx="2734056" cy="310896"/>
          </a:xfrm>
          <a:prstGeom prst="rect">
            <a:avLst/>
          </a:prstGeom>
          <a:noFill/>
          <a:ln/>
        </p:spPr>
        <p:txBody>
          <a:bodyPr wrap="square" lIns="0" tIns="0" rIns="0" bIns="0" rtlCol="0" anchor="ctr">
            <a:normAutofit/>
          </a:bodyPr>
          <a:lstStyle/>
          <a:p>
            <a:pPr marL="0" indent="0">
              <a:buNone/>
            </a:pPr>
            <a:r>
              <a:rPr lang="en-US" sz="1600" b="1" dirty="0">
                <a:solidFill>
                  <a:srgbClr val="F7F9FB"/>
                </a:solidFill>
              </a:rPr>
              <a:t>PLAN REST ON PURPOSE</a:t>
            </a:r>
            <a:endParaRPr lang="en-US" sz="1600" dirty="0"/>
          </a:p>
        </p:txBody>
      </p:sp>
      <p:sp>
        <p:nvSpPr>
          <p:cNvPr id="15" name="Text 13"/>
          <p:cNvSpPr/>
          <p:nvPr/>
        </p:nvSpPr>
        <p:spPr>
          <a:xfrm>
            <a:off x="4736592" y="4544568"/>
            <a:ext cx="2715768" cy="758952"/>
          </a:xfrm>
          <a:prstGeom prst="rect">
            <a:avLst/>
          </a:prstGeom>
          <a:noFill/>
          <a:ln/>
        </p:spPr>
        <p:txBody>
          <a:bodyPr wrap="square" lIns="0" tIns="0" rIns="0" bIns="0" rtlCol="0" anchor="t">
            <a:noAutofit/>
          </a:bodyPr>
          <a:lstStyle/>
          <a:p>
            <a:pPr marL="0" indent="0">
              <a:buNone/>
            </a:pPr>
            <a:r>
              <a:rPr lang="en-US" sz="1400" dirty="0">
                <a:solidFill>
                  <a:srgbClr val="DCE5EC"/>
                </a:solidFill>
              </a:rPr>
              <a:t>I put the rest bonus and gas stops in my route as placeholders. If there's no rest in your route, it's broken.</a:t>
            </a:r>
            <a:endParaRPr lang="en-US" sz="1400" dirty="0"/>
          </a:p>
        </p:txBody>
      </p:sp>
      <p:sp>
        <p:nvSpPr>
          <p:cNvPr id="16" name="Shape 14"/>
          <p:cNvSpPr/>
          <p:nvPr/>
        </p:nvSpPr>
        <p:spPr>
          <a:xfrm>
            <a:off x="8046720" y="3886200"/>
            <a:ext cx="3154680" cy="1600200"/>
          </a:xfrm>
          <a:prstGeom prst="roundRect">
            <a:avLst>
              <a:gd name="adj" fmla="val 4000"/>
            </a:avLst>
          </a:prstGeom>
          <a:solidFill>
            <a:srgbClr val="0C2537"/>
          </a:solidFill>
          <a:ln w="12700">
            <a:solidFill>
              <a:srgbClr val="24465C"/>
            </a:solidFill>
            <a:prstDash val="solid"/>
          </a:ln>
          <a:effectLst>
            <a:outerShdw algn="bl" rotWithShape="0">
              <a:srgbClr val="000000">
                <a:alpha val="0"/>
              </a:srgbClr>
            </a:outerShdw>
          </a:effectLst>
        </p:spPr>
        <p:txBody>
          <a:bodyPr/>
          <a:lstStyle/>
          <a:p>
            <a:endParaRPr lang="en-US" dirty="0"/>
          </a:p>
        </p:txBody>
      </p:sp>
      <p:sp>
        <p:nvSpPr>
          <p:cNvPr id="17" name="Shape 15"/>
          <p:cNvSpPr/>
          <p:nvPr/>
        </p:nvSpPr>
        <p:spPr>
          <a:xfrm>
            <a:off x="8046720" y="3886200"/>
            <a:ext cx="73152" cy="1600200"/>
          </a:xfrm>
          <a:prstGeom prst="rect">
            <a:avLst/>
          </a:prstGeom>
          <a:solidFill>
            <a:srgbClr val="2AC2C2"/>
          </a:solidFill>
          <a:ln w="12700">
            <a:solidFill>
              <a:srgbClr val="2AC2C2"/>
            </a:solidFill>
            <a:prstDash val="solid"/>
          </a:ln>
        </p:spPr>
        <p:txBody>
          <a:bodyPr/>
          <a:lstStyle/>
          <a:p>
            <a:endParaRPr lang="en-US" dirty="0"/>
          </a:p>
        </p:txBody>
      </p:sp>
      <p:sp>
        <p:nvSpPr>
          <p:cNvPr id="18" name="Text 16"/>
          <p:cNvSpPr/>
          <p:nvPr/>
        </p:nvSpPr>
        <p:spPr>
          <a:xfrm>
            <a:off x="8302752" y="4087368"/>
            <a:ext cx="2734056" cy="310896"/>
          </a:xfrm>
          <a:prstGeom prst="rect">
            <a:avLst/>
          </a:prstGeom>
          <a:noFill/>
          <a:ln/>
        </p:spPr>
        <p:txBody>
          <a:bodyPr wrap="square" lIns="0" tIns="0" rIns="0" bIns="0" rtlCol="0" anchor="ctr">
            <a:normAutofit/>
          </a:bodyPr>
          <a:lstStyle/>
          <a:p>
            <a:pPr marL="0" indent="0">
              <a:buNone/>
            </a:pPr>
            <a:r>
              <a:rPr lang="en-US" sz="1600" b="1" dirty="0">
                <a:solidFill>
                  <a:srgbClr val="F7F9FB"/>
                </a:solidFill>
              </a:rPr>
              <a:t>FINISH WITH MARGIN</a:t>
            </a:r>
            <a:endParaRPr lang="en-US" sz="1600" dirty="0"/>
          </a:p>
        </p:txBody>
      </p:sp>
      <p:sp>
        <p:nvSpPr>
          <p:cNvPr id="19" name="Text 17"/>
          <p:cNvSpPr/>
          <p:nvPr/>
        </p:nvSpPr>
        <p:spPr>
          <a:xfrm>
            <a:off x="8302752" y="4544568"/>
            <a:ext cx="2715768" cy="758952"/>
          </a:xfrm>
          <a:prstGeom prst="rect">
            <a:avLst/>
          </a:prstGeom>
          <a:noFill/>
          <a:ln/>
        </p:spPr>
        <p:txBody>
          <a:bodyPr wrap="square" lIns="0" tIns="0" rIns="0" bIns="0" rtlCol="0" anchor="t">
            <a:normAutofit/>
          </a:bodyPr>
          <a:lstStyle/>
          <a:p>
            <a:pPr marL="0" indent="0">
              <a:buNone/>
            </a:pPr>
            <a:r>
              <a:rPr lang="en-US" sz="1400" dirty="0">
                <a:solidFill>
                  <a:srgbClr val="DCE5EC"/>
                </a:solidFill>
              </a:rPr>
              <a:t>The buffer is there for traffic, weather, wrong turns, slow roads — and for when you get tired.</a:t>
            </a:r>
            <a:endParaRPr lang="en-US" sz="1400" dirty="0"/>
          </a:p>
        </p:txBody>
      </p:sp>
      <p:sp>
        <p:nvSpPr>
          <p:cNvPr id="20" name="Text 18"/>
          <p:cNvSpPr/>
          <p:nvPr/>
        </p:nvSpPr>
        <p:spPr>
          <a:xfrm>
            <a:off x="6583680" y="6473952"/>
            <a:ext cx="4572000" cy="146304"/>
          </a:xfrm>
          <a:prstGeom prst="rect">
            <a:avLst/>
          </a:prstGeom>
          <a:noFill/>
          <a:ln/>
        </p:spPr>
        <p:txBody>
          <a:bodyPr wrap="square" lIns="0" tIns="0" rIns="0" bIns="0" rtlCol="0" anchor="ctr">
            <a:normAutofit/>
          </a:bodyPr>
          <a:lstStyle/>
          <a:p>
            <a:pPr marL="0" indent="0" algn="r">
              <a:buNone/>
            </a:pPr>
            <a:r>
              <a:rPr lang="en-US" sz="680" i="1" dirty="0">
                <a:solidFill>
                  <a:srgbClr val="5E7487"/>
                </a:solidFill>
                <a:latin typeface="Arial" pitchFamily="34" charset="0"/>
                <a:ea typeface="Arial" pitchFamily="34" charset="-122"/>
                <a:cs typeface="Arial" pitchFamily="34" charset="-120"/>
              </a:rPr>
              <a:t>Source: Iron Butt Association SaddleSore safety guidelines</a:t>
            </a:r>
            <a:endParaRPr lang="en-US" sz="680" dirty="0"/>
          </a:p>
        </p:txBody>
      </p:sp>
      <p:sp>
        <p:nvSpPr>
          <p:cNvPr id="25" name="Slide Number Placeholder 0"/>
          <p:cNvSpPr>
            <a:spLocks noGrp="1"/>
          </p:cNvSpPr>
          <p:nvPr>
            <p:ph type="sldNum" sz="quarter" idx="4294967295"/>
          </p:nvPr>
        </p:nvSpPr>
        <p:spPr>
          <a:xfrm>
            <a:off x="11494008" y="6473952"/>
            <a:ext cx="310896" cy="219456"/>
          </a:xfrm>
          <a:prstGeom prst="rect">
            <a:avLst/>
          </a:prstGeom>
          <a:extLst>
            <a:ext uri="{C572A759-6A51-4108-AA02-DFA0A04FC94B}">
              <ma14:wrappingTextBoxFlag xmlns="" xmlns:ma14="http://schemas.microsoft.com/office/mac/drawingml/2011/main" val="0"/>
            </a:ext>
          </a:extLst>
        </p:spPr>
        <p:txBody>
          <a:bodyPr/>
          <a:lstStyle>
            <a:lvl1pPr>
              <a:defRPr sz="800">
                <a:solidFill>
                  <a:srgbClr val="70879A"/>
                </a:solidFill>
                <a:latin typeface="Arial"/>
                <a:ea typeface="Arial"/>
                <a:cs typeface="Arial"/>
              </a:defRPr>
            </a:lvl1pPr>
          </a:lstStyle>
          <a:p>
            <a:pPr algn="r"/>
            <a:fld id="{F7021451-1387-4CA6-816F-3879F97B5CBC}" type="slidenum">
              <a:rPr lang="en-US" b="0"/>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71827"/>
        </a:solidFill>
        <a:effectLst/>
      </p:bgPr>
    </p:bg>
    <p:spTree>
      <p:nvGrpSpPr>
        <p:cNvPr id="1" name=""/>
        <p:cNvGrpSpPr/>
        <p:nvPr/>
      </p:nvGrpSpPr>
      <p:grpSpPr>
        <a:xfrm>
          <a:off x="0" y="0"/>
          <a:ext cx="0" cy="0"/>
          <a:chOff x="0" y="0"/>
          <a:chExt cx="0" cy="0"/>
        </a:xfrm>
      </p:grpSpPr>
      <p:pic>
        <p:nvPicPr>
          <p:cNvPr id="2" name="Image 0" descr="/mnt/data/iba_seminar_assets/Blue-hour mountain rally ride.png"/>
          <p:cNvPicPr>
            <a:picLocks noChangeAspect="1"/>
          </p:cNvPicPr>
          <p:nvPr/>
        </p:nvPicPr>
        <p:blipFill>
          <a:blip r:embed="rId3"/>
          <a:srcRect t="25" b="25"/>
          <a:stretch/>
        </p:blipFill>
        <p:spPr>
          <a:xfrm>
            <a:off x="0" y="0"/>
            <a:ext cx="12191695" cy="6858000"/>
          </a:xfrm>
          <a:prstGeom prst="rect">
            <a:avLst/>
          </a:prstGeom>
        </p:spPr>
      </p:pic>
      <p:sp>
        <p:nvSpPr>
          <p:cNvPr id="4" name="Shape 1"/>
          <p:cNvSpPr/>
          <p:nvPr/>
        </p:nvSpPr>
        <p:spPr>
          <a:xfrm>
            <a:off x="0" y="0"/>
            <a:ext cx="4663440" cy="6858000"/>
          </a:xfrm>
          <a:prstGeom prst="rect">
            <a:avLst/>
          </a:prstGeom>
          <a:solidFill>
            <a:srgbClr val="071827">
              <a:alpha val="96000"/>
            </a:srgbClr>
          </a:solidFill>
          <a:ln w="12700">
            <a:solidFill>
              <a:srgbClr val="071827">
                <a:alpha val="0"/>
              </a:srgbClr>
            </a:solidFill>
            <a:prstDash val="solid"/>
          </a:ln>
        </p:spPr>
        <p:txBody>
          <a:bodyPr/>
          <a:lstStyle/>
          <a:p>
            <a:endParaRPr lang="en-US" dirty="0"/>
          </a:p>
        </p:txBody>
      </p:sp>
      <p:sp>
        <p:nvSpPr>
          <p:cNvPr id="5" name="Text 2"/>
          <p:cNvSpPr/>
          <p:nvPr/>
        </p:nvSpPr>
        <p:spPr>
          <a:xfrm>
            <a:off x="594360" y="1143000"/>
            <a:ext cx="1554480" cy="868680"/>
          </a:xfrm>
          <a:prstGeom prst="rect">
            <a:avLst/>
          </a:prstGeom>
          <a:noFill/>
          <a:ln/>
        </p:spPr>
        <p:txBody>
          <a:bodyPr wrap="square" lIns="0" tIns="0" rIns="0" bIns="0" rtlCol="0" anchor="ctr"/>
          <a:lstStyle/>
          <a:p>
            <a:pPr marL="0" indent="0">
              <a:buNone/>
            </a:pPr>
            <a:r>
              <a:rPr lang="en-US" sz="5400" b="1" dirty="0">
                <a:solidFill>
                  <a:srgbClr val="F47B20"/>
                </a:solidFill>
              </a:rPr>
              <a:t>01</a:t>
            </a:r>
            <a:endParaRPr lang="en-US" sz="5400" dirty="0"/>
          </a:p>
        </p:txBody>
      </p:sp>
      <p:sp>
        <p:nvSpPr>
          <p:cNvPr id="6" name="Text 3"/>
          <p:cNvSpPr/>
          <p:nvPr/>
        </p:nvSpPr>
        <p:spPr>
          <a:xfrm>
            <a:off x="118495" y="1965960"/>
            <a:ext cx="4663440" cy="1188720"/>
          </a:xfrm>
          <a:prstGeom prst="rect">
            <a:avLst/>
          </a:prstGeom>
          <a:noFill/>
          <a:ln/>
        </p:spPr>
        <p:txBody>
          <a:bodyPr wrap="square" lIns="0" tIns="0" rIns="0" bIns="0" rtlCol="0" anchor="ctr">
            <a:normAutofit/>
          </a:bodyPr>
          <a:lstStyle/>
          <a:p>
            <a:pPr marL="0" indent="0">
              <a:buNone/>
            </a:pPr>
            <a:r>
              <a:rPr lang="en-US" sz="3100" b="1" dirty="0">
                <a:solidFill>
                  <a:srgbClr val="F7F9FB"/>
                </a:solidFill>
              </a:rPr>
              <a:t>PREPARE BEFORE THE CLOCK</a:t>
            </a:r>
            <a:endParaRPr lang="en-US" sz="3100" dirty="0"/>
          </a:p>
        </p:txBody>
      </p:sp>
      <p:sp>
        <p:nvSpPr>
          <p:cNvPr id="7" name="Text 4"/>
          <p:cNvSpPr/>
          <p:nvPr/>
        </p:nvSpPr>
        <p:spPr>
          <a:xfrm>
            <a:off x="118495" y="3337560"/>
            <a:ext cx="4251960" cy="1097280"/>
          </a:xfrm>
          <a:prstGeom prst="rect">
            <a:avLst/>
          </a:prstGeom>
          <a:noFill/>
          <a:ln/>
        </p:spPr>
        <p:txBody>
          <a:bodyPr wrap="square" lIns="0" tIns="0" rIns="0" bIns="0" rtlCol="0" anchor="ctr">
            <a:normAutofit/>
          </a:bodyPr>
          <a:lstStyle/>
          <a:p>
            <a:pPr marL="0" indent="0">
              <a:buNone/>
            </a:pPr>
            <a:r>
              <a:rPr lang="en-US" sz="1600" dirty="0">
                <a:solidFill>
                  <a:srgbClr val="DCE5EC"/>
                </a:solidFill>
              </a:rPr>
              <a:t>A lot of rallies are won or lost before you ever get the bonus pack. Get the rider, the bike and your tools ready.</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30352" y="310896"/>
            <a:ext cx="10881360" cy="256032"/>
          </a:xfrm>
          <a:prstGeom prst="rect">
            <a:avLst/>
          </a:prstGeom>
          <a:noFill/>
          <a:ln/>
        </p:spPr>
        <p:txBody>
          <a:bodyPr wrap="square" lIns="0" tIns="0" rIns="0" bIns="0" rtlCol="0" anchor="ctr"/>
          <a:lstStyle/>
          <a:p>
            <a:pPr marL="0" indent="0">
              <a:buNone/>
            </a:pPr>
            <a:r>
              <a:rPr lang="en-US" sz="950" b="1" kern="0" spc="160" dirty="0">
                <a:solidFill>
                  <a:srgbClr val="F47B20"/>
                </a:solidFill>
                <a:latin typeface="Arial" pitchFamily="34" charset="0"/>
                <a:ea typeface="Arial" pitchFamily="34" charset="-122"/>
                <a:cs typeface="Arial" pitchFamily="34" charset="-120"/>
              </a:rPr>
              <a:t>THE DAY I SIGN UP IS THE DAY I START</a:t>
            </a:r>
            <a:endParaRPr lang="en-US" sz="950" dirty="0"/>
          </a:p>
        </p:txBody>
      </p:sp>
      <p:sp>
        <p:nvSpPr>
          <p:cNvPr id="3" name="Text 1"/>
          <p:cNvSpPr/>
          <p:nvPr/>
        </p:nvSpPr>
        <p:spPr>
          <a:xfrm>
            <a:off x="530352" y="667512"/>
            <a:ext cx="10972800" cy="530352"/>
          </a:xfrm>
          <a:prstGeom prst="rect">
            <a:avLst/>
          </a:prstGeom>
          <a:noFill/>
          <a:ln/>
        </p:spPr>
        <p:txBody>
          <a:bodyPr wrap="square" lIns="0" tIns="0" rIns="0" bIns="0" rtlCol="0" anchor="ctr">
            <a:normAutofit/>
          </a:bodyPr>
          <a:lstStyle/>
          <a:p>
            <a:pPr marL="0" indent="0">
              <a:buNone/>
            </a:pPr>
            <a:r>
              <a:rPr lang="en-US" sz="2600" b="1" dirty="0">
                <a:solidFill>
                  <a:srgbClr val="F7F9FB"/>
                </a:solidFill>
                <a:latin typeface="Arial" pitchFamily="34" charset="0"/>
                <a:ea typeface="Arial" pitchFamily="34" charset="-122"/>
                <a:cs typeface="Arial" pitchFamily="34" charset="-120"/>
              </a:rPr>
              <a:t>Being committed</a:t>
            </a:r>
            <a:endParaRPr lang="en-US" sz="2600" dirty="0"/>
          </a:p>
        </p:txBody>
      </p:sp>
      <p:sp>
        <p:nvSpPr>
          <p:cNvPr id="4" name="Shape 2"/>
          <p:cNvSpPr/>
          <p:nvPr/>
        </p:nvSpPr>
        <p:spPr>
          <a:xfrm>
            <a:off x="530352" y="1298448"/>
            <a:ext cx="11064240" cy="0"/>
          </a:xfrm>
          <a:prstGeom prst="line">
            <a:avLst/>
          </a:prstGeom>
          <a:noFill/>
          <a:ln w="12700">
            <a:solidFill>
              <a:srgbClr val="24465C"/>
            </a:solidFill>
            <a:prstDash val="solid"/>
          </a:ln>
        </p:spPr>
        <p:txBody>
          <a:bodyPr/>
          <a:lstStyle/>
          <a:p>
            <a:endParaRPr lang="en-US" dirty="0"/>
          </a:p>
        </p:txBody>
      </p:sp>
      <p:sp>
        <p:nvSpPr>
          <p:cNvPr id="5" name="Shape 3"/>
          <p:cNvSpPr/>
          <p:nvPr/>
        </p:nvSpPr>
        <p:spPr>
          <a:xfrm>
            <a:off x="685800" y="1572768"/>
            <a:ext cx="3246120" cy="4069080"/>
          </a:xfrm>
          <a:prstGeom prst="roundRect">
            <a:avLst>
              <a:gd name="adj" fmla="val 1972"/>
            </a:avLst>
          </a:prstGeom>
          <a:solidFill>
            <a:srgbClr val="0C2537"/>
          </a:solidFill>
          <a:ln w="12700">
            <a:solidFill>
              <a:srgbClr val="24465C"/>
            </a:solidFill>
            <a:prstDash val="solid"/>
          </a:ln>
          <a:effectLst>
            <a:outerShdw algn="bl" rotWithShape="0">
              <a:srgbClr val="000000">
                <a:alpha val="0"/>
              </a:srgbClr>
            </a:outerShdw>
          </a:effectLst>
        </p:spPr>
        <p:txBody>
          <a:bodyPr/>
          <a:lstStyle/>
          <a:p>
            <a:endParaRPr lang="en-US" dirty="0"/>
          </a:p>
        </p:txBody>
      </p:sp>
      <p:sp>
        <p:nvSpPr>
          <p:cNvPr id="6" name="Shape 4"/>
          <p:cNvSpPr/>
          <p:nvPr/>
        </p:nvSpPr>
        <p:spPr>
          <a:xfrm>
            <a:off x="685800" y="1572768"/>
            <a:ext cx="73152" cy="4069080"/>
          </a:xfrm>
          <a:prstGeom prst="rect">
            <a:avLst/>
          </a:prstGeom>
          <a:solidFill>
            <a:srgbClr val="F47B20"/>
          </a:solidFill>
          <a:ln w="12700">
            <a:solidFill>
              <a:srgbClr val="F47B20"/>
            </a:solidFill>
            <a:prstDash val="solid"/>
          </a:ln>
        </p:spPr>
        <p:txBody>
          <a:bodyPr/>
          <a:lstStyle/>
          <a:p>
            <a:endParaRPr lang="en-US" dirty="0"/>
          </a:p>
        </p:txBody>
      </p:sp>
      <p:sp>
        <p:nvSpPr>
          <p:cNvPr id="7" name="Text 5"/>
          <p:cNvSpPr/>
          <p:nvPr/>
        </p:nvSpPr>
        <p:spPr>
          <a:xfrm>
            <a:off x="941832" y="1773936"/>
            <a:ext cx="2825496" cy="310896"/>
          </a:xfrm>
          <a:prstGeom prst="rect">
            <a:avLst/>
          </a:prstGeom>
          <a:noFill/>
          <a:ln/>
        </p:spPr>
        <p:txBody>
          <a:bodyPr wrap="square" lIns="0" tIns="0" rIns="0" bIns="0" rtlCol="0" anchor="ctr">
            <a:normAutofit/>
          </a:bodyPr>
          <a:lstStyle/>
          <a:p>
            <a:pPr marL="0" indent="0">
              <a:buNone/>
            </a:pPr>
            <a:r>
              <a:rPr lang="en-US" sz="1600" b="1" dirty="0">
                <a:solidFill>
                  <a:srgbClr val="F7F9FB"/>
                </a:solidFill>
              </a:rPr>
              <a:t>PRACTICE THE TOOLS</a:t>
            </a:r>
            <a:endParaRPr lang="en-US" sz="1600" dirty="0"/>
          </a:p>
        </p:txBody>
      </p:sp>
      <p:sp>
        <p:nvSpPr>
          <p:cNvPr id="8" name="Text 6"/>
          <p:cNvSpPr/>
          <p:nvPr/>
        </p:nvSpPr>
        <p:spPr>
          <a:xfrm>
            <a:off x="941832" y="2231136"/>
            <a:ext cx="2807208" cy="3227832"/>
          </a:xfrm>
          <a:prstGeom prst="rect">
            <a:avLst/>
          </a:prstGeom>
          <a:noFill/>
          <a:ln/>
        </p:spPr>
        <p:txBody>
          <a:bodyPr wrap="square" lIns="0" tIns="0" rIns="0" bIns="0" rtlCol="0" anchor="t">
            <a:normAutofit/>
          </a:bodyPr>
          <a:lstStyle/>
          <a:p>
            <a:pPr marL="0" indent="0">
              <a:buNone/>
            </a:pPr>
            <a:r>
              <a:rPr lang="en-US" sz="1400" dirty="0">
                <a:solidFill>
                  <a:srgbClr val="DCE5EC"/>
                </a:solidFill>
              </a:rPr>
              <a:t>I use my GPS's, Basecamp and my planner on every ride I do — not just rallies.</a:t>
            </a:r>
            <a:endParaRPr lang="en-US" sz="1400" dirty="0"/>
          </a:p>
          <a:p>
            <a:pPr marL="0" indent="0">
              <a:buNone/>
            </a:pPr>
            <a:endParaRPr lang="en-US" sz="1400" dirty="0"/>
          </a:p>
          <a:p>
            <a:pPr marL="0" indent="0">
              <a:buNone/>
            </a:pPr>
            <a:r>
              <a:rPr lang="en-US" sz="1400" dirty="0">
                <a:solidFill>
                  <a:srgbClr val="DCE5EC"/>
                </a:solidFill>
              </a:rPr>
              <a:t>It's too late to learn your GPS the week before the rally.</a:t>
            </a:r>
            <a:endParaRPr lang="en-US" sz="1400" dirty="0"/>
          </a:p>
        </p:txBody>
      </p:sp>
      <p:sp>
        <p:nvSpPr>
          <p:cNvPr id="9" name="Shape 7"/>
          <p:cNvSpPr/>
          <p:nvPr/>
        </p:nvSpPr>
        <p:spPr>
          <a:xfrm>
            <a:off x="4133088" y="1572768"/>
            <a:ext cx="3246120" cy="4069080"/>
          </a:xfrm>
          <a:prstGeom prst="roundRect">
            <a:avLst>
              <a:gd name="adj" fmla="val 1972"/>
            </a:avLst>
          </a:prstGeom>
          <a:solidFill>
            <a:srgbClr val="0C2537"/>
          </a:solidFill>
          <a:ln w="12700">
            <a:solidFill>
              <a:srgbClr val="24465C"/>
            </a:solidFill>
            <a:prstDash val="solid"/>
          </a:ln>
          <a:effectLst>
            <a:outerShdw algn="bl" rotWithShape="0">
              <a:srgbClr val="000000">
                <a:alpha val="0"/>
              </a:srgbClr>
            </a:outerShdw>
          </a:effectLst>
        </p:spPr>
        <p:txBody>
          <a:bodyPr/>
          <a:lstStyle/>
          <a:p>
            <a:endParaRPr lang="en-US" dirty="0"/>
          </a:p>
        </p:txBody>
      </p:sp>
      <p:sp>
        <p:nvSpPr>
          <p:cNvPr id="10" name="Shape 8"/>
          <p:cNvSpPr/>
          <p:nvPr/>
        </p:nvSpPr>
        <p:spPr>
          <a:xfrm>
            <a:off x="4133088" y="1572768"/>
            <a:ext cx="73152" cy="4069080"/>
          </a:xfrm>
          <a:prstGeom prst="rect">
            <a:avLst/>
          </a:prstGeom>
          <a:solidFill>
            <a:srgbClr val="2AC2C2"/>
          </a:solidFill>
          <a:ln w="12700">
            <a:solidFill>
              <a:srgbClr val="2AC2C2"/>
            </a:solidFill>
            <a:prstDash val="solid"/>
          </a:ln>
        </p:spPr>
        <p:txBody>
          <a:bodyPr/>
          <a:lstStyle/>
          <a:p>
            <a:endParaRPr lang="en-US" dirty="0"/>
          </a:p>
        </p:txBody>
      </p:sp>
      <p:sp>
        <p:nvSpPr>
          <p:cNvPr id="11" name="Text 9"/>
          <p:cNvSpPr/>
          <p:nvPr/>
        </p:nvSpPr>
        <p:spPr>
          <a:xfrm>
            <a:off x="4389120" y="1773936"/>
            <a:ext cx="2825496" cy="310896"/>
          </a:xfrm>
          <a:prstGeom prst="rect">
            <a:avLst/>
          </a:prstGeom>
          <a:noFill/>
          <a:ln/>
        </p:spPr>
        <p:txBody>
          <a:bodyPr wrap="square" lIns="0" tIns="0" rIns="0" bIns="0" rtlCol="0" anchor="ctr">
            <a:normAutofit/>
          </a:bodyPr>
          <a:lstStyle/>
          <a:p>
            <a:pPr marL="0" indent="0">
              <a:buNone/>
            </a:pPr>
            <a:r>
              <a:rPr lang="en-US" sz="1600" b="1" dirty="0">
                <a:solidFill>
                  <a:srgbClr val="F7F9FB"/>
                </a:solidFill>
              </a:rPr>
              <a:t>PRACTICE THE PROCESS</a:t>
            </a:r>
            <a:endParaRPr lang="en-US" sz="1600" dirty="0"/>
          </a:p>
        </p:txBody>
      </p:sp>
      <p:sp>
        <p:nvSpPr>
          <p:cNvPr id="12" name="Text 10"/>
          <p:cNvSpPr/>
          <p:nvPr/>
        </p:nvSpPr>
        <p:spPr>
          <a:xfrm>
            <a:off x="4389120" y="2231136"/>
            <a:ext cx="2807208" cy="3227832"/>
          </a:xfrm>
          <a:prstGeom prst="rect">
            <a:avLst/>
          </a:prstGeom>
          <a:noFill/>
          <a:ln/>
        </p:spPr>
        <p:txBody>
          <a:bodyPr wrap="square" lIns="0" tIns="0" rIns="0" bIns="0" rtlCol="0" anchor="t">
            <a:normAutofit/>
          </a:bodyPr>
          <a:lstStyle/>
          <a:p>
            <a:pPr marL="0" indent="0">
              <a:buNone/>
            </a:pPr>
            <a:r>
              <a:rPr lang="en-US" sz="1400" dirty="0">
                <a:solidFill>
                  <a:srgbClr val="DCE5EC"/>
                </a:solidFill>
              </a:rPr>
              <a:t>Grab an old rally pack, set a deadline, then read it, format it, route it and load your GPS.</a:t>
            </a:r>
            <a:endParaRPr lang="en-US" sz="1400" dirty="0"/>
          </a:p>
          <a:p>
            <a:pPr marL="0" indent="0">
              <a:buNone/>
            </a:pPr>
            <a:endParaRPr lang="en-US" sz="1400" dirty="0"/>
          </a:p>
          <a:p>
            <a:pPr marL="0" indent="0">
              <a:buNone/>
            </a:pPr>
            <a:r>
              <a:rPr lang="en-US" sz="1400" dirty="0">
                <a:solidFill>
                  <a:srgbClr val="DCE5EC"/>
                </a:solidFill>
              </a:rPr>
              <a:t>Then ride a short mock rally and score yourself honestly.</a:t>
            </a:r>
            <a:endParaRPr lang="en-US" sz="1400" dirty="0"/>
          </a:p>
        </p:txBody>
      </p:sp>
      <p:sp>
        <p:nvSpPr>
          <p:cNvPr id="13" name="Shape 11"/>
          <p:cNvSpPr/>
          <p:nvPr/>
        </p:nvSpPr>
        <p:spPr>
          <a:xfrm>
            <a:off x="7580376" y="1572768"/>
            <a:ext cx="3246120" cy="4069080"/>
          </a:xfrm>
          <a:prstGeom prst="roundRect">
            <a:avLst>
              <a:gd name="adj" fmla="val 1972"/>
            </a:avLst>
          </a:prstGeom>
          <a:solidFill>
            <a:srgbClr val="0C2537"/>
          </a:solidFill>
          <a:ln w="12700">
            <a:solidFill>
              <a:srgbClr val="24465C"/>
            </a:solidFill>
            <a:prstDash val="solid"/>
          </a:ln>
          <a:effectLst>
            <a:outerShdw algn="bl" rotWithShape="0">
              <a:srgbClr val="000000">
                <a:alpha val="0"/>
              </a:srgbClr>
            </a:outerShdw>
          </a:effectLst>
        </p:spPr>
        <p:txBody>
          <a:bodyPr/>
          <a:lstStyle/>
          <a:p>
            <a:endParaRPr lang="en-US" dirty="0"/>
          </a:p>
        </p:txBody>
      </p:sp>
      <p:sp>
        <p:nvSpPr>
          <p:cNvPr id="14" name="Shape 12"/>
          <p:cNvSpPr/>
          <p:nvPr/>
        </p:nvSpPr>
        <p:spPr>
          <a:xfrm>
            <a:off x="7580376" y="1572768"/>
            <a:ext cx="73152" cy="4069080"/>
          </a:xfrm>
          <a:prstGeom prst="rect">
            <a:avLst/>
          </a:prstGeom>
          <a:solidFill>
            <a:srgbClr val="F4C95D"/>
          </a:solidFill>
          <a:ln w="12700">
            <a:solidFill>
              <a:srgbClr val="F4C95D"/>
            </a:solidFill>
            <a:prstDash val="solid"/>
          </a:ln>
        </p:spPr>
        <p:txBody>
          <a:bodyPr/>
          <a:lstStyle/>
          <a:p>
            <a:endParaRPr lang="en-US" dirty="0"/>
          </a:p>
        </p:txBody>
      </p:sp>
      <p:sp>
        <p:nvSpPr>
          <p:cNvPr id="15" name="Text 13"/>
          <p:cNvSpPr/>
          <p:nvPr/>
        </p:nvSpPr>
        <p:spPr>
          <a:xfrm>
            <a:off x="7836408" y="1773936"/>
            <a:ext cx="2825496" cy="310896"/>
          </a:xfrm>
          <a:prstGeom prst="rect">
            <a:avLst/>
          </a:prstGeom>
          <a:noFill/>
          <a:ln/>
        </p:spPr>
        <p:txBody>
          <a:bodyPr wrap="square" lIns="0" tIns="0" rIns="0" bIns="0" rtlCol="0" anchor="ctr">
            <a:normAutofit/>
          </a:bodyPr>
          <a:lstStyle/>
          <a:p>
            <a:pPr marL="0" indent="0">
              <a:buNone/>
            </a:pPr>
            <a:r>
              <a:rPr lang="en-US" sz="1600" b="1" dirty="0">
                <a:solidFill>
                  <a:srgbClr val="F7F9FB"/>
                </a:solidFill>
              </a:rPr>
              <a:t>PRACTICE RECOVERY</a:t>
            </a:r>
            <a:endParaRPr lang="en-US" sz="1600" dirty="0"/>
          </a:p>
        </p:txBody>
      </p:sp>
      <p:sp>
        <p:nvSpPr>
          <p:cNvPr id="16" name="Text 14"/>
          <p:cNvSpPr/>
          <p:nvPr/>
        </p:nvSpPr>
        <p:spPr>
          <a:xfrm>
            <a:off x="7836408" y="2231136"/>
            <a:ext cx="2807208" cy="3227832"/>
          </a:xfrm>
          <a:prstGeom prst="rect">
            <a:avLst/>
          </a:prstGeom>
          <a:noFill/>
          <a:ln/>
        </p:spPr>
        <p:txBody>
          <a:bodyPr wrap="square" lIns="0" tIns="0" rIns="0" bIns="0" rtlCol="0" anchor="t">
            <a:normAutofit/>
          </a:bodyPr>
          <a:lstStyle/>
          <a:p>
            <a:pPr marL="0" indent="0">
              <a:buNone/>
            </a:pPr>
            <a:r>
              <a:rPr lang="en-US" sz="1400" dirty="0">
                <a:solidFill>
                  <a:srgbClr val="DCE5EC"/>
                </a:solidFill>
              </a:rPr>
              <a:t>Break something on purpose: lose a GPS, close a road, delete a route, run 30 minutes late.</a:t>
            </a:r>
            <a:endParaRPr lang="en-US" sz="1400" dirty="0"/>
          </a:p>
          <a:p>
            <a:pPr marL="0" indent="0">
              <a:buNone/>
            </a:pPr>
            <a:endParaRPr lang="en-US" sz="1400" dirty="0"/>
          </a:p>
          <a:p>
            <a:pPr marL="0" indent="0">
              <a:buNone/>
            </a:pPr>
            <a:r>
              <a:rPr lang="en-US" sz="1400" dirty="0">
                <a:solidFill>
                  <a:srgbClr val="DCE5EC"/>
                </a:solidFill>
              </a:rPr>
              <a:t>Practice getting back on plan — not just the perfect plan.</a:t>
            </a:r>
            <a:endParaRPr lang="en-US" sz="1400" dirty="0"/>
          </a:p>
        </p:txBody>
      </p:sp>
      <p:sp>
        <p:nvSpPr>
          <p:cNvPr id="25" name="Slide Number Placeholder 0"/>
          <p:cNvSpPr>
            <a:spLocks noGrp="1"/>
          </p:cNvSpPr>
          <p:nvPr>
            <p:ph type="sldNum" sz="quarter" idx="4294967295"/>
          </p:nvPr>
        </p:nvSpPr>
        <p:spPr>
          <a:xfrm>
            <a:off x="11494008" y="6473952"/>
            <a:ext cx="310896" cy="219456"/>
          </a:xfrm>
          <a:prstGeom prst="rect">
            <a:avLst/>
          </a:prstGeom>
          <a:extLst>
            <a:ext uri="{C572A759-6A51-4108-AA02-DFA0A04FC94B}">
              <ma14:wrappingTextBoxFlag xmlns="" xmlns:ma14="http://schemas.microsoft.com/office/mac/drawingml/2011/main" val="0"/>
            </a:ext>
          </a:extLst>
        </p:spPr>
        <p:txBody>
          <a:bodyPr/>
          <a:lstStyle>
            <a:lvl1pPr>
              <a:defRPr sz="800">
                <a:solidFill>
                  <a:srgbClr val="70879A"/>
                </a:solidFill>
                <a:latin typeface="Arial"/>
                <a:ea typeface="Arial"/>
                <a:cs typeface="Arial"/>
              </a:defRPr>
            </a:lvl1pPr>
          </a:lstStyle>
          <a:p>
            <a:pPr algn="r"/>
            <a:fld id="{F7021451-1387-4CA6-816F-3879F97B5CBC}" type="slidenum">
              <a:rPr lang="en-US" b="0"/>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30352" y="310896"/>
            <a:ext cx="10881360" cy="256032"/>
          </a:xfrm>
          <a:prstGeom prst="rect">
            <a:avLst/>
          </a:prstGeom>
          <a:noFill/>
          <a:ln/>
        </p:spPr>
        <p:txBody>
          <a:bodyPr wrap="square" lIns="0" tIns="0" rIns="0" bIns="0" rtlCol="0" anchor="ctr"/>
          <a:lstStyle/>
          <a:p>
            <a:pPr marL="0" indent="0">
              <a:buNone/>
            </a:pPr>
            <a:r>
              <a:rPr lang="en-US" sz="950" b="1" kern="0" spc="160" dirty="0">
                <a:solidFill>
                  <a:srgbClr val="F47B20"/>
                </a:solidFill>
                <a:latin typeface="Arial" pitchFamily="34" charset="0"/>
                <a:ea typeface="Arial" pitchFamily="34" charset="-122"/>
                <a:cs typeface="Arial" pitchFamily="34" charset="-120"/>
              </a:rPr>
              <a:t>RESEARCH THE GAME</a:t>
            </a:r>
            <a:endParaRPr lang="en-US" sz="950" dirty="0"/>
          </a:p>
        </p:txBody>
      </p:sp>
      <p:sp>
        <p:nvSpPr>
          <p:cNvPr id="3" name="Text 1"/>
          <p:cNvSpPr/>
          <p:nvPr/>
        </p:nvSpPr>
        <p:spPr>
          <a:xfrm>
            <a:off x="530352" y="667512"/>
            <a:ext cx="10972800" cy="530352"/>
          </a:xfrm>
          <a:prstGeom prst="rect">
            <a:avLst/>
          </a:prstGeom>
          <a:noFill/>
          <a:ln/>
        </p:spPr>
        <p:txBody>
          <a:bodyPr wrap="square" lIns="0" tIns="0" rIns="0" bIns="0" rtlCol="0" anchor="ctr">
            <a:normAutofit/>
          </a:bodyPr>
          <a:lstStyle/>
          <a:p>
            <a:pPr marL="0" indent="0">
              <a:buNone/>
            </a:pPr>
            <a:r>
              <a:rPr lang="en-US" sz="2600" b="1" dirty="0">
                <a:solidFill>
                  <a:srgbClr val="F7F9FB"/>
                </a:solidFill>
                <a:latin typeface="Arial" pitchFamily="34" charset="0"/>
                <a:ea typeface="Arial" pitchFamily="34" charset="-122"/>
                <a:cs typeface="Arial" pitchFamily="34" charset="-120"/>
              </a:rPr>
              <a:t>Do your homework on the rally</a:t>
            </a:r>
            <a:endParaRPr lang="en-US" sz="2600" dirty="0"/>
          </a:p>
        </p:txBody>
      </p:sp>
      <p:sp>
        <p:nvSpPr>
          <p:cNvPr id="4" name="Shape 2"/>
          <p:cNvSpPr/>
          <p:nvPr/>
        </p:nvSpPr>
        <p:spPr>
          <a:xfrm>
            <a:off x="530352" y="1298448"/>
            <a:ext cx="11064240" cy="0"/>
          </a:xfrm>
          <a:prstGeom prst="line">
            <a:avLst/>
          </a:prstGeom>
          <a:noFill/>
          <a:ln w="12700">
            <a:solidFill>
              <a:srgbClr val="24465C"/>
            </a:solidFill>
            <a:prstDash val="solid"/>
          </a:ln>
        </p:spPr>
        <p:txBody>
          <a:bodyPr/>
          <a:lstStyle/>
          <a:p>
            <a:endParaRPr lang="en-US" dirty="0"/>
          </a:p>
        </p:txBody>
      </p:sp>
      <p:sp>
        <p:nvSpPr>
          <p:cNvPr id="5" name="Shape 3"/>
          <p:cNvSpPr/>
          <p:nvPr/>
        </p:nvSpPr>
        <p:spPr>
          <a:xfrm>
            <a:off x="804672" y="1508760"/>
            <a:ext cx="10378440" cy="713232"/>
          </a:xfrm>
          <a:prstGeom prst="roundRect">
            <a:avLst>
              <a:gd name="adj" fmla="val 5128"/>
            </a:avLst>
          </a:prstGeom>
          <a:solidFill>
            <a:srgbClr val="102F44"/>
          </a:solidFill>
          <a:ln w="12700">
            <a:solidFill>
              <a:srgbClr val="24465C"/>
            </a:solidFill>
            <a:prstDash val="solid"/>
          </a:ln>
        </p:spPr>
        <p:txBody>
          <a:bodyPr/>
          <a:lstStyle/>
          <a:p>
            <a:endParaRPr lang="en-US" dirty="0"/>
          </a:p>
        </p:txBody>
      </p:sp>
      <p:sp>
        <p:nvSpPr>
          <p:cNvPr id="6" name="Text 4"/>
          <p:cNvSpPr/>
          <p:nvPr/>
        </p:nvSpPr>
        <p:spPr>
          <a:xfrm>
            <a:off x="1024128" y="1760130"/>
            <a:ext cx="2286000" cy="228600"/>
          </a:xfrm>
          <a:prstGeom prst="rect">
            <a:avLst/>
          </a:prstGeom>
          <a:noFill/>
          <a:ln/>
        </p:spPr>
        <p:txBody>
          <a:bodyPr wrap="square" lIns="0" tIns="0" rIns="0" bIns="0" rtlCol="0" anchor="ctr">
            <a:noAutofit/>
          </a:bodyPr>
          <a:lstStyle/>
          <a:p>
            <a:pPr marL="0" indent="0">
              <a:buNone/>
            </a:pPr>
            <a:r>
              <a:rPr lang="en-US" sz="1600" b="1" dirty="0">
                <a:solidFill>
                  <a:srgbClr val="F47B20"/>
                </a:solidFill>
              </a:rPr>
              <a:t>PAST BONUS PACKS</a:t>
            </a:r>
            <a:endParaRPr lang="en-US" sz="1600" dirty="0"/>
          </a:p>
        </p:txBody>
      </p:sp>
      <p:sp>
        <p:nvSpPr>
          <p:cNvPr id="7" name="Text 5"/>
          <p:cNvSpPr/>
          <p:nvPr/>
        </p:nvSpPr>
        <p:spPr>
          <a:xfrm>
            <a:off x="3456770" y="1741842"/>
            <a:ext cx="7479792" cy="283464"/>
          </a:xfrm>
          <a:prstGeom prst="rect">
            <a:avLst/>
          </a:prstGeom>
          <a:noFill/>
          <a:ln/>
        </p:spPr>
        <p:txBody>
          <a:bodyPr wrap="square" lIns="0" tIns="0" rIns="0" bIns="0" rtlCol="0" anchor="ctr">
            <a:normAutofit/>
          </a:bodyPr>
          <a:lstStyle/>
          <a:p>
            <a:pPr marL="0" indent="0">
              <a:buNone/>
            </a:pPr>
            <a:r>
              <a:rPr lang="en-US" sz="1600" dirty="0">
                <a:solidFill>
                  <a:srgbClr val="DCE5EC"/>
                </a:solidFill>
              </a:rPr>
              <a:t>Not the bonuses — they always change. How does this RM build the bonus pack?</a:t>
            </a:r>
            <a:endParaRPr lang="en-US" sz="1600" dirty="0"/>
          </a:p>
        </p:txBody>
      </p:sp>
      <p:sp>
        <p:nvSpPr>
          <p:cNvPr id="8" name="Shape 6"/>
          <p:cNvSpPr/>
          <p:nvPr/>
        </p:nvSpPr>
        <p:spPr>
          <a:xfrm>
            <a:off x="804672" y="2450592"/>
            <a:ext cx="10378440" cy="713232"/>
          </a:xfrm>
          <a:prstGeom prst="roundRect">
            <a:avLst>
              <a:gd name="adj" fmla="val 5128"/>
            </a:avLst>
          </a:prstGeom>
          <a:solidFill>
            <a:srgbClr val="0C2537"/>
          </a:solidFill>
          <a:ln w="12700">
            <a:solidFill>
              <a:srgbClr val="24465C"/>
            </a:solidFill>
            <a:prstDash val="solid"/>
          </a:ln>
        </p:spPr>
        <p:txBody>
          <a:bodyPr/>
          <a:lstStyle/>
          <a:p>
            <a:endParaRPr lang="en-US" dirty="0"/>
          </a:p>
        </p:txBody>
      </p:sp>
      <p:sp>
        <p:nvSpPr>
          <p:cNvPr id="9" name="Text 7"/>
          <p:cNvSpPr/>
          <p:nvPr/>
        </p:nvSpPr>
        <p:spPr>
          <a:xfrm>
            <a:off x="1024128" y="2701962"/>
            <a:ext cx="2286000" cy="228600"/>
          </a:xfrm>
          <a:prstGeom prst="rect">
            <a:avLst/>
          </a:prstGeom>
          <a:noFill/>
          <a:ln/>
        </p:spPr>
        <p:txBody>
          <a:bodyPr wrap="square" lIns="0" tIns="0" rIns="0" bIns="0" rtlCol="0" anchor="ctr">
            <a:noAutofit/>
          </a:bodyPr>
          <a:lstStyle/>
          <a:p>
            <a:pPr marL="0" indent="0">
              <a:buNone/>
            </a:pPr>
            <a:r>
              <a:rPr lang="en-US" sz="1600" b="1" dirty="0">
                <a:solidFill>
                  <a:srgbClr val="F4C95D"/>
                </a:solidFill>
              </a:rPr>
              <a:t>PRIOR WINNING ROUTES</a:t>
            </a:r>
            <a:endParaRPr lang="en-US" sz="1600" dirty="0"/>
          </a:p>
        </p:txBody>
      </p:sp>
      <p:sp>
        <p:nvSpPr>
          <p:cNvPr id="10" name="Text 8"/>
          <p:cNvSpPr/>
          <p:nvPr/>
        </p:nvSpPr>
        <p:spPr>
          <a:xfrm>
            <a:off x="3456770" y="2683674"/>
            <a:ext cx="7479792" cy="283464"/>
          </a:xfrm>
          <a:prstGeom prst="rect">
            <a:avLst/>
          </a:prstGeom>
          <a:noFill/>
          <a:ln/>
        </p:spPr>
        <p:txBody>
          <a:bodyPr wrap="square" lIns="0" tIns="0" rIns="0" bIns="0" rtlCol="0" anchor="ctr">
            <a:normAutofit/>
          </a:bodyPr>
          <a:lstStyle/>
          <a:p>
            <a:pPr marL="0" indent="0">
              <a:buNone/>
            </a:pPr>
            <a:r>
              <a:rPr lang="en-US" sz="1600" dirty="0">
                <a:solidFill>
                  <a:srgbClr val="DCE5EC"/>
                </a:solidFill>
              </a:rPr>
              <a:t>Can you look at the old bonus list and come up with the route that won?</a:t>
            </a:r>
            <a:endParaRPr lang="en-US" sz="1600" dirty="0"/>
          </a:p>
        </p:txBody>
      </p:sp>
      <p:sp>
        <p:nvSpPr>
          <p:cNvPr id="11" name="Shape 9"/>
          <p:cNvSpPr/>
          <p:nvPr/>
        </p:nvSpPr>
        <p:spPr>
          <a:xfrm>
            <a:off x="804672" y="3392424"/>
            <a:ext cx="10378440" cy="713232"/>
          </a:xfrm>
          <a:prstGeom prst="roundRect">
            <a:avLst>
              <a:gd name="adj" fmla="val 5128"/>
            </a:avLst>
          </a:prstGeom>
          <a:solidFill>
            <a:srgbClr val="102F44"/>
          </a:solidFill>
          <a:ln w="12700">
            <a:solidFill>
              <a:srgbClr val="24465C"/>
            </a:solidFill>
            <a:prstDash val="solid"/>
          </a:ln>
        </p:spPr>
        <p:txBody>
          <a:bodyPr/>
          <a:lstStyle/>
          <a:p>
            <a:endParaRPr lang="en-US" dirty="0"/>
          </a:p>
        </p:txBody>
      </p:sp>
      <p:sp>
        <p:nvSpPr>
          <p:cNvPr id="12" name="Text 10"/>
          <p:cNvSpPr/>
          <p:nvPr/>
        </p:nvSpPr>
        <p:spPr>
          <a:xfrm>
            <a:off x="1024128" y="3643794"/>
            <a:ext cx="2286000" cy="228600"/>
          </a:xfrm>
          <a:prstGeom prst="rect">
            <a:avLst/>
          </a:prstGeom>
          <a:noFill/>
          <a:ln/>
        </p:spPr>
        <p:txBody>
          <a:bodyPr wrap="square" lIns="0" tIns="0" rIns="0" bIns="0" rtlCol="0" anchor="ctr">
            <a:noAutofit/>
          </a:bodyPr>
          <a:lstStyle/>
          <a:p>
            <a:pPr marL="0" indent="0">
              <a:buNone/>
            </a:pPr>
            <a:r>
              <a:rPr lang="en-US" sz="1600" b="1" dirty="0">
                <a:solidFill>
                  <a:srgbClr val="2AC2C2"/>
                </a:solidFill>
              </a:rPr>
              <a:t>CHECKPOINT / FINISH WINDOWS</a:t>
            </a:r>
            <a:endParaRPr lang="en-US" sz="1600" dirty="0"/>
          </a:p>
        </p:txBody>
      </p:sp>
      <p:sp>
        <p:nvSpPr>
          <p:cNvPr id="13" name="Text 11"/>
          <p:cNvSpPr/>
          <p:nvPr/>
        </p:nvSpPr>
        <p:spPr>
          <a:xfrm>
            <a:off x="3456770" y="3625506"/>
            <a:ext cx="7479792" cy="283464"/>
          </a:xfrm>
          <a:prstGeom prst="rect">
            <a:avLst/>
          </a:prstGeom>
          <a:noFill/>
          <a:ln/>
        </p:spPr>
        <p:txBody>
          <a:bodyPr wrap="square" lIns="0" tIns="0" rIns="0" bIns="0" rtlCol="0" anchor="ctr">
            <a:normAutofit/>
          </a:bodyPr>
          <a:lstStyle/>
          <a:p>
            <a:pPr marL="0" indent="0">
              <a:buNone/>
            </a:pPr>
            <a:r>
              <a:rPr lang="en-US" sz="1600" dirty="0">
                <a:solidFill>
                  <a:srgbClr val="DCE5EC"/>
                </a:solidFill>
              </a:rPr>
              <a:t>Know the leg times early. They set the shape of every leg.</a:t>
            </a:r>
            <a:endParaRPr lang="en-US" sz="1600" dirty="0"/>
          </a:p>
        </p:txBody>
      </p:sp>
      <p:sp>
        <p:nvSpPr>
          <p:cNvPr id="14" name="Shape 12"/>
          <p:cNvSpPr/>
          <p:nvPr/>
        </p:nvSpPr>
        <p:spPr>
          <a:xfrm>
            <a:off x="804672" y="4334256"/>
            <a:ext cx="10378440" cy="713232"/>
          </a:xfrm>
          <a:prstGeom prst="roundRect">
            <a:avLst>
              <a:gd name="adj" fmla="val 5128"/>
            </a:avLst>
          </a:prstGeom>
          <a:solidFill>
            <a:srgbClr val="0C2537"/>
          </a:solidFill>
          <a:ln w="12700">
            <a:solidFill>
              <a:srgbClr val="24465C"/>
            </a:solidFill>
            <a:prstDash val="solid"/>
          </a:ln>
        </p:spPr>
        <p:txBody>
          <a:bodyPr/>
          <a:lstStyle/>
          <a:p>
            <a:endParaRPr lang="en-US" dirty="0"/>
          </a:p>
        </p:txBody>
      </p:sp>
      <p:sp>
        <p:nvSpPr>
          <p:cNvPr id="15" name="Text 13"/>
          <p:cNvSpPr/>
          <p:nvPr/>
        </p:nvSpPr>
        <p:spPr>
          <a:xfrm>
            <a:off x="1024128" y="4585626"/>
            <a:ext cx="2286000" cy="228600"/>
          </a:xfrm>
          <a:prstGeom prst="rect">
            <a:avLst/>
          </a:prstGeom>
          <a:noFill/>
          <a:ln/>
        </p:spPr>
        <p:txBody>
          <a:bodyPr wrap="square" lIns="0" tIns="0" rIns="0" bIns="0" rtlCol="0" anchor="ctr">
            <a:noAutofit/>
          </a:bodyPr>
          <a:lstStyle/>
          <a:p>
            <a:pPr marL="0" indent="0">
              <a:buNone/>
            </a:pPr>
            <a:r>
              <a:rPr lang="en-US" sz="1600" b="1" dirty="0">
                <a:solidFill>
                  <a:srgbClr val="4CA6FF"/>
                </a:solidFill>
              </a:rPr>
              <a:t>SCORING CULTURE</a:t>
            </a:r>
            <a:endParaRPr lang="en-US" sz="1600" dirty="0"/>
          </a:p>
        </p:txBody>
      </p:sp>
      <p:sp>
        <p:nvSpPr>
          <p:cNvPr id="16" name="Text 14"/>
          <p:cNvSpPr/>
          <p:nvPr/>
        </p:nvSpPr>
        <p:spPr>
          <a:xfrm>
            <a:off x="3456770" y="4567338"/>
            <a:ext cx="7479792" cy="283464"/>
          </a:xfrm>
          <a:prstGeom prst="rect">
            <a:avLst/>
          </a:prstGeom>
          <a:noFill/>
          <a:ln/>
        </p:spPr>
        <p:txBody>
          <a:bodyPr wrap="square" lIns="0" tIns="0" rIns="0" bIns="0" rtlCol="0" anchor="ctr">
            <a:normAutofit/>
          </a:bodyPr>
          <a:lstStyle/>
          <a:p>
            <a:pPr marL="0" indent="0">
              <a:buNone/>
            </a:pPr>
            <a:r>
              <a:rPr lang="en-US" sz="1600" dirty="0">
                <a:solidFill>
                  <a:srgbClr val="DCE5EC"/>
                </a:solidFill>
              </a:rPr>
              <a:t>What trips riders up at the scoring table? Photos? Receipts? Flags? Call-ins?</a:t>
            </a:r>
            <a:endParaRPr lang="en-US" sz="1600" dirty="0"/>
          </a:p>
        </p:txBody>
      </p:sp>
      <p:sp>
        <p:nvSpPr>
          <p:cNvPr id="17" name="Shape 15"/>
          <p:cNvSpPr/>
          <p:nvPr/>
        </p:nvSpPr>
        <p:spPr>
          <a:xfrm>
            <a:off x="804672" y="5276088"/>
            <a:ext cx="10378440" cy="713232"/>
          </a:xfrm>
          <a:prstGeom prst="roundRect">
            <a:avLst>
              <a:gd name="adj" fmla="val 5128"/>
            </a:avLst>
          </a:prstGeom>
          <a:solidFill>
            <a:srgbClr val="102F44"/>
          </a:solidFill>
          <a:ln w="12700">
            <a:solidFill>
              <a:srgbClr val="24465C"/>
            </a:solidFill>
            <a:prstDash val="solid"/>
          </a:ln>
        </p:spPr>
        <p:txBody>
          <a:bodyPr/>
          <a:lstStyle/>
          <a:p>
            <a:endParaRPr lang="en-US" dirty="0"/>
          </a:p>
        </p:txBody>
      </p:sp>
      <p:sp>
        <p:nvSpPr>
          <p:cNvPr id="18" name="Text 16"/>
          <p:cNvSpPr/>
          <p:nvPr/>
        </p:nvSpPr>
        <p:spPr>
          <a:xfrm>
            <a:off x="1024128" y="5527458"/>
            <a:ext cx="2286000" cy="228600"/>
          </a:xfrm>
          <a:prstGeom prst="rect">
            <a:avLst/>
          </a:prstGeom>
          <a:noFill/>
          <a:ln/>
        </p:spPr>
        <p:txBody>
          <a:bodyPr wrap="square" lIns="0" tIns="0" rIns="0" bIns="0" rtlCol="0" anchor="ctr">
            <a:noAutofit/>
          </a:bodyPr>
          <a:lstStyle/>
          <a:p>
            <a:pPr marL="0" indent="0">
              <a:buNone/>
            </a:pPr>
            <a:r>
              <a:rPr lang="en-US" sz="1600" b="1" dirty="0">
                <a:solidFill>
                  <a:srgbClr val="A879FF"/>
                </a:solidFill>
              </a:rPr>
              <a:t>YOUR COMPETITIVE GOAL</a:t>
            </a:r>
            <a:endParaRPr lang="en-US" sz="1600" dirty="0"/>
          </a:p>
        </p:txBody>
      </p:sp>
      <p:sp>
        <p:nvSpPr>
          <p:cNvPr id="19" name="Text 17"/>
          <p:cNvSpPr/>
          <p:nvPr/>
        </p:nvSpPr>
        <p:spPr>
          <a:xfrm>
            <a:off x="3456770" y="5509170"/>
            <a:ext cx="7479792" cy="283464"/>
          </a:xfrm>
          <a:prstGeom prst="rect">
            <a:avLst/>
          </a:prstGeom>
          <a:noFill/>
          <a:ln/>
        </p:spPr>
        <p:txBody>
          <a:bodyPr wrap="square" lIns="0" tIns="0" rIns="0" bIns="0" rtlCol="0" anchor="ctr">
            <a:normAutofit/>
          </a:bodyPr>
          <a:lstStyle/>
          <a:p>
            <a:pPr marL="0" indent="0">
              <a:buNone/>
            </a:pPr>
            <a:r>
              <a:rPr lang="en-US" sz="1600" dirty="0">
                <a:solidFill>
                  <a:srgbClr val="DCE5EC"/>
                </a:solidFill>
              </a:rPr>
              <a:t>Finish? Top 10? Win? Your goal decides how hard you should push.</a:t>
            </a:r>
            <a:endParaRPr lang="en-US" sz="1600" dirty="0"/>
          </a:p>
        </p:txBody>
      </p:sp>
      <p:sp>
        <p:nvSpPr>
          <p:cNvPr id="20" name="Text 18"/>
          <p:cNvSpPr/>
          <p:nvPr/>
        </p:nvSpPr>
        <p:spPr>
          <a:xfrm>
            <a:off x="6583680" y="6473952"/>
            <a:ext cx="4572000" cy="146304"/>
          </a:xfrm>
          <a:prstGeom prst="rect">
            <a:avLst/>
          </a:prstGeom>
          <a:noFill/>
          <a:ln/>
        </p:spPr>
        <p:txBody>
          <a:bodyPr wrap="square" lIns="0" tIns="0" rIns="0" bIns="0" rtlCol="0" anchor="ctr">
            <a:normAutofit/>
          </a:bodyPr>
          <a:lstStyle/>
          <a:p>
            <a:pPr marL="0" indent="0" algn="r">
              <a:buNone/>
            </a:pPr>
            <a:r>
              <a:rPr lang="en-US" sz="680" i="1" dirty="0">
                <a:solidFill>
                  <a:srgbClr val="5E7487"/>
                </a:solidFill>
                <a:latin typeface="Arial" pitchFamily="34" charset="0"/>
                <a:ea typeface="Arial" pitchFamily="34" charset="-122"/>
                <a:cs typeface="Arial" pitchFamily="34" charset="-120"/>
              </a:rPr>
              <a:t>Source: GregRice.com — Rally Planning</a:t>
            </a:r>
            <a:endParaRPr lang="en-US" sz="680" dirty="0"/>
          </a:p>
        </p:txBody>
      </p:sp>
      <p:sp>
        <p:nvSpPr>
          <p:cNvPr id="25" name="Slide Number Placeholder 0"/>
          <p:cNvSpPr>
            <a:spLocks noGrp="1"/>
          </p:cNvSpPr>
          <p:nvPr>
            <p:ph type="sldNum" sz="quarter" idx="4294967295"/>
          </p:nvPr>
        </p:nvSpPr>
        <p:spPr>
          <a:xfrm>
            <a:off x="11494008" y="6473952"/>
            <a:ext cx="310896" cy="219456"/>
          </a:xfrm>
          <a:prstGeom prst="rect">
            <a:avLst/>
          </a:prstGeom>
          <a:extLst>
            <a:ext uri="{C572A759-6A51-4108-AA02-DFA0A04FC94B}">
              <ma14:wrappingTextBoxFlag xmlns="" xmlns:ma14="http://schemas.microsoft.com/office/mac/drawingml/2011/main" val="0"/>
            </a:ext>
          </a:extLst>
        </p:spPr>
        <p:txBody>
          <a:bodyPr/>
          <a:lstStyle>
            <a:lvl1pPr>
              <a:defRPr sz="800">
                <a:solidFill>
                  <a:srgbClr val="70879A"/>
                </a:solidFill>
                <a:latin typeface="Arial"/>
                <a:ea typeface="Arial"/>
                <a:cs typeface="Arial"/>
              </a:defRPr>
            </a:lvl1pPr>
          </a:lstStyle>
          <a:p>
            <a:pPr algn="r"/>
            <a:fld id="{F7021451-1387-4CA6-816F-3879F97B5CBC}" type="slidenum">
              <a:rPr lang="en-US" b="0"/>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30352" y="310896"/>
            <a:ext cx="10881360" cy="256032"/>
          </a:xfrm>
          <a:prstGeom prst="rect">
            <a:avLst/>
          </a:prstGeom>
          <a:noFill/>
          <a:ln/>
        </p:spPr>
        <p:txBody>
          <a:bodyPr wrap="square" lIns="0" tIns="0" rIns="0" bIns="0" rtlCol="0" anchor="ctr"/>
          <a:lstStyle/>
          <a:p>
            <a:pPr marL="0" indent="0">
              <a:buNone/>
            </a:pPr>
            <a:r>
              <a:rPr lang="en-US" sz="950" b="1" kern="0" spc="160" dirty="0">
                <a:solidFill>
                  <a:srgbClr val="F47B20"/>
                </a:solidFill>
                <a:latin typeface="Arial" pitchFamily="34" charset="0"/>
                <a:ea typeface="Arial" pitchFamily="34" charset="-122"/>
                <a:cs typeface="Arial" pitchFamily="34" charset="-120"/>
              </a:rPr>
              <a:t>PLAN THE RIDER YOU ACTUALLY ARE</a:t>
            </a:r>
            <a:endParaRPr lang="en-US" sz="950" dirty="0"/>
          </a:p>
        </p:txBody>
      </p:sp>
      <p:sp>
        <p:nvSpPr>
          <p:cNvPr id="3" name="Text 1"/>
          <p:cNvSpPr/>
          <p:nvPr/>
        </p:nvSpPr>
        <p:spPr>
          <a:xfrm>
            <a:off x="530352" y="667512"/>
            <a:ext cx="10972800" cy="530352"/>
          </a:xfrm>
          <a:prstGeom prst="rect">
            <a:avLst/>
          </a:prstGeom>
          <a:noFill/>
          <a:ln/>
        </p:spPr>
        <p:txBody>
          <a:bodyPr wrap="square" lIns="0" tIns="0" rIns="0" bIns="0" rtlCol="0" anchor="ctr">
            <a:normAutofit/>
          </a:bodyPr>
          <a:lstStyle/>
          <a:p>
            <a:pPr marL="0" indent="0">
              <a:buNone/>
            </a:pPr>
            <a:r>
              <a:rPr lang="en-US" sz="2600" b="1" dirty="0">
                <a:solidFill>
                  <a:srgbClr val="F7F9FB"/>
                </a:solidFill>
                <a:latin typeface="Arial" pitchFamily="34" charset="0"/>
                <a:ea typeface="Arial" pitchFamily="34" charset="-122"/>
                <a:cs typeface="Arial" pitchFamily="34" charset="-120"/>
              </a:rPr>
              <a:t>Know your own numbers — and be honest</a:t>
            </a:r>
            <a:endParaRPr lang="en-US" sz="2600" dirty="0"/>
          </a:p>
        </p:txBody>
      </p:sp>
      <p:sp>
        <p:nvSpPr>
          <p:cNvPr id="4" name="Shape 2"/>
          <p:cNvSpPr/>
          <p:nvPr/>
        </p:nvSpPr>
        <p:spPr>
          <a:xfrm>
            <a:off x="530352" y="1298448"/>
            <a:ext cx="11064240" cy="0"/>
          </a:xfrm>
          <a:prstGeom prst="line">
            <a:avLst/>
          </a:prstGeom>
          <a:noFill/>
          <a:ln w="12700">
            <a:solidFill>
              <a:srgbClr val="24465C"/>
            </a:solidFill>
            <a:prstDash val="solid"/>
          </a:ln>
        </p:spPr>
        <p:txBody>
          <a:bodyPr/>
          <a:lstStyle/>
          <a:p>
            <a:endParaRPr lang="en-US" dirty="0"/>
          </a:p>
        </p:txBody>
      </p:sp>
      <p:sp>
        <p:nvSpPr>
          <p:cNvPr id="5" name="Shape 3"/>
          <p:cNvSpPr/>
          <p:nvPr/>
        </p:nvSpPr>
        <p:spPr>
          <a:xfrm>
            <a:off x="768096" y="1572768"/>
            <a:ext cx="3246120" cy="1481328"/>
          </a:xfrm>
          <a:prstGeom prst="roundRect">
            <a:avLst>
              <a:gd name="adj" fmla="val 4321"/>
            </a:avLst>
          </a:prstGeom>
          <a:solidFill>
            <a:srgbClr val="0C2537"/>
          </a:solidFill>
          <a:ln w="12700">
            <a:solidFill>
              <a:srgbClr val="24465C"/>
            </a:solidFill>
            <a:prstDash val="solid"/>
          </a:ln>
          <a:effectLst>
            <a:outerShdw algn="bl" rotWithShape="0">
              <a:srgbClr val="000000">
                <a:alpha val="0"/>
              </a:srgbClr>
            </a:outerShdw>
          </a:effectLst>
        </p:spPr>
        <p:txBody>
          <a:bodyPr/>
          <a:lstStyle/>
          <a:p>
            <a:endParaRPr lang="en-US" dirty="0"/>
          </a:p>
        </p:txBody>
      </p:sp>
      <p:sp>
        <p:nvSpPr>
          <p:cNvPr id="6" name="Shape 4"/>
          <p:cNvSpPr/>
          <p:nvPr/>
        </p:nvSpPr>
        <p:spPr>
          <a:xfrm>
            <a:off x="768096" y="1572768"/>
            <a:ext cx="73152" cy="1481328"/>
          </a:xfrm>
          <a:prstGeom prst="rect">
            <a:avLst/>
          </a:prstGeom>
          <a:solidFill>
            <a:srgbClr val="F47B20"/>
          </a:solidFill>
          <a:ln w="12700">
            <a:solidFill>
              <a:srgbClr val="F47B20"/>
            </a:solidFill>
            <a:prstDash val="solid"/>
          </a:ln>
        </p:spPr>
        <p:txBody>
          <a:bodyPr/>
          <a:lstStyle/>
          <a:p>
            <a:endParaRPr lang="en-US" dirty="0"/>
          </a:p>
        </p:txBody>
      </p:sp>
      <p:sp>
        <p:nvSpPr>
          <p:cNvPr id="7" name="Text 5"/>
          <p:cNvSpPr/>
          <p:nvPr/>
        </p:nvSpPr>
        <p:spPr>
          <a:xfrm>
            <a:off x="1024128" y="1773936"/>
            <a:ext cx="2825496" cy="310896"/>
          </a:xfrm>
          <a:prstGeom prst="rect">
            <a:avLst/>
          </a:prstGeom>
          <a:noFill/>
          <a:ln/>
        </p:spPr>
        <p:txBody>
          <a:bodyPr wrap="square" lIns="0" tIns="0" rIns="0" bIns="0" rtlCol="0" anchor="ctr">
            <a:normAutofit/>
          </a:bodyPr>
          <a:lstStyle/>
          <a:p>
            <a:pPr marL="0" indent="0">
              <a:buNone/>
            </a:pPr>
            <a:r>
              <a:rPr lang="en-US" sz="1400" b="1" dirty="0">
                <a:solidFill>
                  <a:srgbClr val="F7F9FB"/>
                </a:solidFill>
              </a:rPr>
              <a:t>MOVING SPEED</a:t>
            </a:r>
            <a:endParaRPr lang="en-US" sz="1400" dirty="0"/>
          </a:p>
        </p:txBody>
      </p:sp>
      <p:sp>
        <p:nvSpPr>
          <p:cNvPr id="8" name="Text 6"/>
          <p:cNvSpPr/>
          <p:nvPr/>
        </p:nvSpPr>
        <p:spPr>
          <a:xfrm>
            <a:off x="1024128" y="2231136"/>
            <a:ext cx="2807208" cy="640080"/>
          </a:xfrm>
          <a:prstGeom prst="rect">
            <a:avLst/>
          </a:prstGeom>
          <a:noFill/>
          <a:ln/>
        </p:spPr>
        <p:txBody>
          <a:bodyPr wrap="square" lIns="0" tIns="0" rIns="0" bIns="0" rtlCol="0" anchor="t">
            <a:normAutofit/>
          </a:bodyPr>
          <a:lstStyle/>
          <a:p>
            <a:pPr marL="0" indent="0">
              <a:buNone/>
            </a:pPr>
            <a:r>
              <a:rPr lang="en-US" sz="1600" dirty="0">
                <a:solidFill>
                  <a:srgbClr val="DCE5EC"/>
                </a:solidFill>
              </a:rPr>
              <a:t>Real average for this terrain</a:t>
            </a:r>
            <a:endParaRPr lang="en-US" sz="1600" dirty="0"/>
          </a:p>
        </p:txBody>
      </p:sp>
      <p:sp>
        <p:nvSpPr>
          <p:cNvPr id="9" name="Shape 7"/>
          <p:cNvSpPr/>
          <p:nvPr/>
        </p:nvSpPr>
        <p:spPr>
          <a:xfrm>
            <a:off x="4471416" y="1572768"/>
            <a:ext cx="3246120" cy="1481328"/>
          </a:xfrm>
          <a:prstGeom prst="roundRect">
            <a:avLst>
              <a:gd name="adj" fmla="val 4321"/>
            </a:avLst>
          </a:prstGeom>
          <a:solidFill>
            <a:srgbClr val="0C2537"/>
          </a:solidFill>
          <a:ln w="12700">
            <a:solidFill>
              <a:srgbClr val="24465C"/>
            </a:solidFill>
            <a:prstDash val="solid"/>
          </a:ln>
          <a:effectLst>
            <a:outerShdw algn="bl" rotWithShape="0">
              <a:srgbClr val="000000">
                <a:alpha val="0"/>
              </a:srgbClr>
            </a:outerShdw>
          </a:effectLst>
        </p:spPr>
        <p:txBody>
          <a:bodyPr/>
          <a:lstStyle/>
          <a:p>
            <a:endParaRPr lang="en-US" dirty="0"/>
          </a:p>
        </p:txBody>
      </p:sp>
      <p:sp>
        <p:nvSpPr>
          <p:cNvPr id="10" name="Shape 8"/>
          <p:cNvSpPr/>
          <p:nvPr/>
        </p:nvSpPr>
        <p:spPr>
          <a:xfrm>
            <a:off x="4471416" y="1572768"/>
            <a:ext cx="73152" cy="1481328"/>
          </a:xfrm>
          <a:prstGeom prst="rect">
            <a:avLst/>
          </a:prstGeom>
          <a:solidFill>
            <a:srgbClr val="F4C95D"/>
          </a:solidFill>
          <a:ln w="12700">
            <a:solidFill>
              <a:srgbClr val="F4C95D"/>
            </a:solidFill>
            <a:prstDash val="solid"/>
          </a:ln>
        </p:spPr>
        <p:txBody>
          <a:bodyPr/>
          <a:lstStyle/>
          <a:p>
            <a:endParaRPr lang="en-US" dirty="0"/>
          </a:p>
        </p:txBody>
      </p:sp>
      <p:sp>
        <p:nvSpPr>
          <p:cNvPr id="11" name="Text 9"/>
          <p:cNvSpPr/>
          <p:nvPr/>
        </p:nvSpPr>
        <p:spPr>
          <a:xfrm>
            <a:off x="4727448" y="1773936"/>
            <a:ext cx="2825496" cy="310896"/>
          </a:xfrm>
          <a:prstGeom prst="rect">
            <a:avLst/>
          </a:prstGeom>
          <a:noFill/>
          <a:ln/>
        </p:spPr>
        <p:txBody>
          <a:bodyPr wrap="square" lIns="0" tIns="0" rIns="0" bIns="0" rtlCol="0" anchor="ctr">
            <a:normAutofit/>
          </a:bodyPr>
          <a:lstStyle/>
          <a:p>
            <a:pPr marL="0" indent="0">
              <a:buNone/>
            </a:pPr>
            <a:r>
              <a:rPr lang="en-US" sz="1400" b="1" dirty="0">
                <a:solidFill>
                  <a:srgbClr val="F7F9FB"/>
                </a:solidFill>
              </a:rPr>
              <a:t>FUEL RANGE</a:t>
            </a:r>
            <a:endParaRPr lang="en-US" sz="1400" dirty="0"/>
          </a:p>
        </p:txBody>
      </p:sp>
      <p:sp>
        <p:nvSpPr>
          <p:cNvPr id="12" name="Text 10"/>
          <p:cNvSpPr/>
          <p:nvPr/>
        </p:nvSpPr>
        <p:spPr>
          <a:xfrm>
            <a:off x="4727448" y="2231136"/>
            <a:ext cx="2807208" cy="640080"/>
          </a:xfrm>
          <a:prstGeom prst="rect">
            <a:avLst/>
          </a:prstGeom>
          <a:noFill/>
          <a:ln/>
        </p:spPr>
        <p:txBody>
          <a:bodyPr wrap="square" lIns="0" tIns="0" rIns="0" bIns="0" rtlCol="0" anchor="t">
            <a:normAutofit/>
          </a:bodyPr>
          <a:lstStyle/>
          <a:p>
            <a:pPr marL="0" indent="0">
              <a:buNone/>
            </a:pPr>
            <a:r>
              <a:rPr lang="en-US" sz="1600" dirty="0">
                <a:solidFill>
                  <a:srgbClr val="DCE5EC"/>
                </a:solidFill>
              </a:rPr>
              <a:t>Comfortable, repeatable range</a:t>
            </a:r>
            <a:endParaRPr lang="en-US" sz="1600" dirty="0"/>
          </a:p>
        </p:txBody>
      </p:sp>
      <p:sp>
        <p:nvSpPr>
          <p:cNvPr id="13" name="Shape 11"/>
          <p:cNvSpPr/>
          <p:nvPr/>
        </p:nvSpPr>
        <p:spPr>
          <a:xfrm>
            <a:off x="8174736" y="1572768"/>
            <a:ext cx="3246120" cy="1481328"/>
          </a:xfrm>
          <a:prstGeom prst="roundRect">
            <a:avLst>
              <a:gd name="adj" fmla="val 4321"/>
            </a:avLst>
          </a:prstGeom>
          <a:solidFill>
            <a:srgbClr val="0C2537"/>
          </a:solidFill>
          <a:ln w="12700">
            <a:solidFill>
              <a:srgbClr val="24465C"/>
            </a:solidFill>
            <a:prstDash val="solid"/>
          </a:ln>
          <a:effectLst>
            <a:outerShdw algn="bl" rotWithShape="0">
              <a:srgbClr val="000000">
                <a:alpha val="0"/>
              </a:srgbClr>
            </a:outerShdw>
          </a:effectLst>
        </p:spPr>
        <p:txBody>
          <a:bodyPr/>
          <a:lstStyle/>
          <a:p>
            <a:endParaRPr lang="en-US" dirty="0"/>
          </a:p>
        </p:txBody>
      </p:sp>
      <p:sp>
        <p:nvSpPr>
          <p:cNvPr id="14" name="Shape 12"/>
          <p:cNvSpPr/>
          <p:nvPr/>
        </p:nvSpPr>
        <p:spPr>
          <a:xfrm>
            <a:off x="8174736" y="1572768"/>
            <a:ext cx="73152" cy="1481328"/>
          </a:xfrm>
          <a:prstGeom prst="rect">
            <a:avLst/>
          </a:prstGeom>
          <a:solidFill>
            <a:srgbClr val="2AC2C2"/>
          </a:solidFill>
          <a:ln w="12700">
            <a:solidFill>
              <a:srgbClr val="2AC2C2"/>
            </a:solidFill>
            <a:prstDash val="solid"/>
          </a:ln>
        </p:spPr>
        <p:txBody>
          <a:bodyPr/>
          <a:lstStyle/>
          <a:p>
            <a:endParaRPr lang="en-US" dirty="0"/>
          </a:p>
        </p:txBody>
      </p:sp>
      <p:sp>
        <p:nvSpPr>
          <p:cNvPr id="15" name="Text 13"/>
          <p:cNvSpPr/>
          <p:nvPr/>
        </p:nvSpPr>
        <p:spPr>
          <a:xfrm>
            <a:off x="8430768" y="1773936"/>
            <a:ext cx="2825496" cy="310896"/>
          </a:xfrm>
          <a:prstGeom prst="rect">
            <a:avLst/>
          </a:prstGeom>
          <a:noFill/>
          <a:ln/>
        </p:spPr>
        <p:txBody>
          <a:bodyPr wrap="square" lIns="0" tIns="0" rIns="0" bIns="0" rtlCol="0" anchor="ctr">
            <a:normAutofit/>
          </a:bodyPr>
          <a:lstStyle/>
          <a:p>
            <a:pPr marL="0" indent="0">
              <a:buNone/>
            </a:pPr>
            <a:r>
              <a:rPr lang="en-US" sz="1400" b="1" dirty="0">
                <a:solidFill>
                  <a:srgbClr val="F7F9FB"/>
                </a:solidFill>
              </a:rPr>
              <a:t>STOP FREQUENCY</a:t>
            </a:r>
            <a:endParaRPr lang="en-US" sz="1400" dirty="0"/>
          </a:p>
        </p:txBody>
      </p:sp>
      <p:sp>
        <p:nvSpPr>
          <p:cNvPr id="16" name="Text 14"/>
          <p:cNvSpPr/>
          <p:nvPr/>
        </p:nvSpPr>
        <p:spPr>
          <a:xfrm>
            <a:off x="8430768" y="2231136"/>
            <a:ext cx="2807208" cy="640080"/>
          </a:xfrm>
          <a:prstGeom prst="rect">
            <a:avLst/>
          </a:prstGeom>
          <a:noFill/>
          <a:ln/>
        </p:spPr>
        <p:txBody>
          <a:bodyPr wrap="square" lIns="0" tIns="0" rIns="0" bIns="0" rtlCol="0" anchor="t">
            <a:normAutofit/>
          </a:bodyPr>
          <a:lstStyle/>
          <a:p>
            <a:pPr marL="0" indent="0">
              <a:buNone/>
            </a:pPr>
            <a:r>
              <a:rPr lang="en-US" sz="1600" dirty="0">
                <a:solidFill>
                  <a:srgbClr val="DCE5EC"/>
                </a:solidFill>
              </a:rPr>
              <a:t>Fuel • food • hydration • bathroom</a:t>
            </a:r>
            <a:endParaRPr lang="en-US" sz="1600" dirty="0"/>
          </a:p>
        </p:txBody>
      </p:sp>
      <p:sp>
        <p:nvSpPr>
          <p:cNvPr id="17" name="Shape 15"/>
          <p:cNvSpPr/>
          <p:nvPr/>
        </p:nvSpPr>
        <p:spPr>
          <a:xfrm>
            <a:off x="768096" y="3538728"/>
            <a:ext cx="3246120" cy="1481328"/>
          </a:xfrm>
          <a:prstGeom prst="roundRect">
            <a:avLst>
              <a:gd name="adj" fmla="val 4321"/>
            </a:avLst>
          </a:prstGeom>
          <a:solidFill>
            <a:srgbClr val="0C2537"/>
          </a:solidFill>
          <a:ln w="12700">
            <a:solidFill>
              <a:srgbClr val="24465C"/>
            </a:solidFill>
            <a:prstDash val="solid"/>
          </a:ln>
          <a:effectLst>
            <a:outerShdw algn="bl" rotWithShape="0">
              <a:srgbClr val="000000">
                <a:alpha val="0"/>
              </a:srgbClr>
            </a:outerShdw>
          </a:effectLst>
        </p:spPr>
        <p:txBody>
          <a:bodyPr/>
          <a:lstStyle/>
          <a:p>
            <a:endParaRPr lang="en-US" dirty="0"/>
          </a:p>
        </p:txBody>
      </p:sp>
      <p:sp>
        <p:nvSpPr>
          <p:cNvPr id="18" name="Shape 16"/>
          <p:cNvSpPr/>
          <p:nvPr/>
        </p:nvSpPr>
        <p:spPr>
          <a:xfrm>
            <a:off x="768096" y="3538728"/>
            <a:ext cx="73152" cy="1481328"/>
          </a:xfrm>
          <a:prstGeom prst="rect">
            <a:avLst/>
          </a:prstGeom>
          <a:solidFill>
            <a:srgbClr val="4CA6FF"/>
          </a:solidFill>
          <a:ln w="12700">
            <a:solidFill>
              <a:srgbClr val="4CA6FF"/>
            </a:solidFill>
            <a:prstDash val="solid"/>
          </a:ln>
        </p:spPr>
        <p:txBody>
          <a:bodyPr/>
          <a:lstStyle/>
          <a:p>
            <a:endParaRPr lang="en-US" dirty="0"/>
          </a:p>
        </p:txBody>
      </p:sp>
      <p:sp>
        <p:nvSpPr>
          <p:cNvPr id="19" name="Text 17"/>
          <p:cNvSpPr/>
          <p:nvPr/>
        </p:nvSpPr>
        <p:spPr>
          <a:xfrm>
            <a:off x="1024128" y="3739896"/>
            <a:ext cx="2825496" cy="310896"/>
          </a:xfrm>
          <a:prstGeom prst="rect">
            <a:avLst/>
          </a:prstGeom>
          <a:noFill/>
          <a:ln/>
        </p:spPr>
        <p:txBody>
          <a:bodyPr wrap="square" lIns="0" tIns="0" rIns="0" bIns="0" rtlCol="0" anchor="ctr">
            <a:normAutofit/>
          </a:bodyPr>
          <a:lstStyle/>
          <a:p>
            <a:pPr marL="0" indent="0">
              <a:buNone/>
            </a:pPr>
            <a:r>
              <a:rPr lang="en-US" sz="1400" b="1" dirty="0">
                <a:solidFill>
                  <a:srgbClr val="F7F9FB"/>
                </a:solidFill>
              </a:rPr>
              <a:t>REST NEED</a:t>
            </a:r>
            <a:endParaRPr lang="en-US" sz="1400" dirty="0"/>
          </a:p>
        </p:txBody>
      </p:sp>
      <p:sp>
        <p:nvSpPr>
          <p:cNvPr id="20" name="Text 18"/>
          <p:cNvSpPr/>
          <p:nvPr/>
        </p:nvSpPr>
        <p:spPr>
          <a:xfrm>
            <a:off x="1024128" y="4197096"/>
            <a:ext cx="2807208" cy="640080"/>
          </a:xfrm>
          <a:prstGeom prst="rect">
            <a:avLst/>
          </a:prstGeom>
          <a:noFill/>
          <a:ln/>
        </p:spPr>
        <p:txBody>
          <a:bodyPr wrap="square" lIns="0" tIns="0" rIns="0" bIns="0" rtlCol="0" anchor="t">
            <a:normAutofit/>
          </a:bodyPr>
          <a:lstStyle/>
          <a:p>
            <a:pPr marL="0" indent="0">
              <a:buNone/>
            </a:pPr>
            <a:r>
              <a:rPr lang="en-US" sz="1600" dirty="0">
                <a:solidFill>
                  <a:srgbClr val="DCE5EC"/>
                </a:solidFill>
              </a:rPr>
              <a:t>Planned sleep / off-bike recovery</a:t>
            </a:r>
            <a:endParaRPr lang="en-US" sz="1600" dirty="0"/>
          </a:p>
        </p:txBody>
      </p:sp>
      <p:sp>
        <p:nvSpPr>
          <p:cNvPr id="21" name="Shape 19"/>
          <p:cNvSpPr/>
          <p:nvPr/>
        </p:nvSpPr>
        <p:spPr>
          <a:xfrm>
            <a:off x="4471416" y="3538728"/>
            <a:ext cx="3246120" cy="1481328"/>
          </a:xfrm>
          <a:prstGeom prst="roundRect">
            <a:avLst>
              <a:gd name="adj" fmla="val 4321"/>
            </a:avLst>
          </a:prstGeom>
          <a:solidFill>
            <a:srgbClr val="0C2537"/>
          </a:solidFill>
          <a:ln w="12700">
            <a:solidFill>
              <a:srgbClr val="24465C"/>
            </a:solidFill>
            <a:prstDash val="solid"/>
          </a:ln>
          <a:effectLst>
            <a:outerShdw algn="bl" rotWithShape="0">
              <a:srgbClr val="000000">
                <a:alpha val="0"/>
              </a:srgbClr>
            </a:outerShdw>
          </a:effectLst>
        </p:spPr>
        <p:txBody>
          <a:bodyPr/>
          <a:lstStyle/>
          <a:p>
            <a:endParaRPr lang="en-US" dirty="0"/>
          </a:p>
        </p:txBody>
      </p:sp>
      <p:sp>
        <p:nvSpPr>
          <p:cNvPr id="22" name="Shape 20"/>
          <p:cNvSpPr/>
          <p:nvPr/>
        </p:nvSpPr>
        <p:spPr>
          <a:xfrm>
            <a:off x="4471416" y="3538728"/>
            <a:ext cx="73152" cy="1481328"/>
          </a:xfrm>
          <a:prstGeom prst="rect">
            <a:avLst/>
          </a:prstGeom>
          <a:solidFill>
            <a:srgbClr val="A879FF"/>
          </a:solidFill>
          <a:ln w="12700">
            <a:solidFill>
              <a:srgbClr val="A879FF"/>
            </a:solidFill>
            <a:prstDash val="solid"/>
          </a:ln>
        </p:spPr>
        <p:txBody>
          <a:bodyPr/>
          <a:lstStyle/>
          <a:p>
            <a:endParaRPr lang="en-US" dirty="0"/>
          </a:p>
        </p:txBody>
      </p:sp>
      <p:sp>
        <p:nvSpPr>
          <p:cNvPr id="23" name="Text 21"/>
          <p:cNvSpPr/>
          <p:nvPr/>
        </p:nvSpPr>
        <p:spPr>
          <a:xfrm>
            <a:off x="4727448" y="3739896"/>
            <a:ext cx="2825496" cy="310896"/>
          </a:xfrm>
          <a:prstGeom prst="rect">
            <a:avLst/>
          </a:prstGeom>
          <a:noFill/>
          <a:ln/>
        </p:spPr>
        <p:txBody>
          <a:bodyPr wrap="square" lIns="0" tIns="0" rIns="0" bIns="0" rtlCol="0" anchor="ctr">
            <a:normAutofit/>
          </a:bodyPr>
          <a:lstStyle/>
          <a:p>
            <a:pPr marL="0" indent="0">
              <a:buNone/>
            </a:pPr>
            <a:r>
              <a:rPr lang="en-US" sz="1400" b="1" dirty="0">
                <a:solidFill>
                  <a:srgbClr val="F7F9FB"/>
                </a:solidFill>
              </a:rPr>
              <a:t>NIGHT TOLERANCE</a:t>
            </a:r>
            <a:endParaRPr lang="en-US" sz="1400" dirty="0"/>
          </a:p>
        </p:txBody>
      </p:sp>
      <p:sp>
        <p:nvSpPr>
          <p:cNvPr id="24" name="Text 22"/>
          <p:cNvSpPr/>
          <p:nvPr/>
        </p:nvSpPr>
        <p:spPr>
          <a:xfrm>
            <a:off x="4727448" y="4197096"/>
            <a:ext cx="2807208" cy="640080"/>
          </a:xfrm>
          <a:prstGeom prst="rect">
            <a:avLst/>
          </a:prstGeom>
          <a:noFill/>
          <a:ln/>
        </p:spPr>
        <p:txBody>
          <a:bodyPr wrap="square" lIns="0" tIns="0" rIns="0" bIns="0" rtlCol="0" anchor="t">
            <a:normAutofit/>
          </a:bodyPr>
          <a:lstStyle/>
          <a:p>
            <a:pPr marL="0" indent="0">
              <a:buNone/>
            </a:pPr>
            <a:r>
              <a:rPr lang="en-US" sz="1600" dirty="0">
                <a:solidFill>
                  <a:srgbClr val="DCE5EC"/>
                </a:solidFill>
              </a:rPr>
              <a:t>How much night riding preserves performance?</a:t>
            </a:r>
            <a:endParaRPr lang="en-US" sz="1600" dirty="0"/>
          </a:p>
        </p:txBody>
      </p:sp>
      <p:sp>
        <p:nvSpPr>
          <p:cNvPr id="25" name="Shape 23"/>
          <p:cNvSpPr/>
          <p:nvPr/>
        </p:nvSpPr>
        <p:spPr>
          <a:xfrm>
            <a:off x="8174736" y="3538728"/>
            <a:ext cx="3246120" cy="1481328"/>
          </a:xfrm>
          <a:prstGeom prst="roundRect">
            <a:avLst>
              <a:gd name="adj" fmla="val 4321"/>
            </a:avLst>
          </a:prstGeom>
          <a:solidFill>
            <a:srgbClr val="0C2537"/>
          </a:solidFill>
          <a:ln w="12700">
            <a:solidFill>
              <a:srgbClr val="24465C"/>
            </a:solidFill>
            <a:prstDash val="solid"/>
          </a:ln>
          <a:effectLst>
            <a:outerShdw algn="bl" rotWithShape="0">
              <a:srgbClr val="000000">
                <a:alpha val="0"/>
              </a:srgbClr>
            </a:outerShdw>
          </a:effectLst>
        </p:spPr>
        <p:txBody>
          <a:bodyPr/>
          <a:lstStyle/>
          <a:p>
            <a:endParaRPr lang="en-US" dirty="0"/>
          </a:p>
        </p:txBody>
      </p:sp>
      <p:sp>
        <p:nvSpPr>
          <p:cNvPr id="26" name="Shape 24"/>
          <p:cNvSpPr/>
          <p:nvPr/>
        </p:nvSpPr>
        <p:spPr>
          <a:xfrm>
            <a:off x="8174736" y="3538728"/>
            <a:ext cx="73152" cy="1481328"/>
          </a:xfrm>
          <a:prstGeom prst="rect">
            <a:avLst/>
          </a:prstGeom>
          <a:solidFill>
            <a:srgbClr val="E25A55"/>
          </a:solidFill>
          <a:ln w="12700">
            <a:solidFill>
              <a:srgbClr val="E25A55"/>
            </a:solidFill>
            <a:prstDash val="solid"/>
          </a:ln>
        </p:spPr>
        <p:txBody>
          <a:bodyPr/>
          <a:lstStyle/>
          <a:p>
            <a:endParaRPr lang="en-US" dirty="0"/>
          </a:p>
        </p:txBody>
      </p:sp>
      <p:sp>
        <p:nvSpPr>
          <p:cNvPr id="27" name="Text 25"/>
          <p:cNvSpPr/>
          <p:nvPr/>
        </p:nvSpPr>
        <p:spPr>
          <a:xfrm>
            <a:off x="8430768" y="3739896"/>
            <a:ext cx="2825496" cy="310896"/>
          </a:xfrm>
          <a:prstGeom prst="rect">
            <a:avLst/>
          </a:prstGeom>
          <a:noFill/>
          <a:ln/>
        </p:spPr>
        <p:txBody>
          <a:bodyPr wrap="square" lIns="0" tIns="0" rIns="0" bIns="0" rtlCol="0" anchor="ctr">
            <a:normAutofit/>
          </a:bodyPr>
          <a:lstStyle/>
          <a:p>
            <a:pPr marL="0" indent="0">
              <a:buNone/>
            </a:pPr>
            <a:r>
              <a:rPr lang="en-US" sz="1400" b="1" dirty="0">
                <a:solidFill>
                  <a:srgbClr val="F7F9FB"/>
                </a:solidFill>
              </a:rPr>
              <a:t>WEATHER TOLERANCE</a:t>
            </a:r>
            <a:endParaRPr lang="en-US" sz="1400" dirty="0"/>
          </a:p>
        </p:txBody>
      </p:sp>
      <p:sp>
        <p:nvSpPr>
          <p:cNvPr id="28" name="Text 26"/>
          <p:cNvSpPr/>
          <p:nvPr/>
        </p:nvSpPr>
        <p:spPr>
          <a:xfrm>
            <a:off x="8430768" y="4197096"/>
            <a:ext cx="2807208" cy="640080"/>
          </a:xfrm>
          <a:prstGeom prst="rect">
            <a:avLst/>
          </a:prstGeom>
          <a:noFill/>
          <a:ln/>
        </p:spPr>
        <p:txBody>
          <a:bodyPr wrap="square" lIns="0" tIns="0" rIns="0" bIns="0" rtlCol="0" anchor="t">
            <a:normAutofit/>
          </a:bodyPr>
          <a:lstStyle/>
          <a:p>
            <a:pPr marL="0" indent="0">
              <a:buNone/>
            </a:pPr>
            <a:r>
              <a:rPr lang="en-US" sz="1600" dirty="0">
                <a:solidFill>
                  <a:srgbClr val="DCE5EC"/>
                </a:solidFill>
              </a:rPr>
              <a:t>Cold • heat • rain • wind</a:t>
            </a:r>
            <a:endParaRPr lang="en-US" sz="1600" dirty="0"/>
          </a:p>
        </p:txBody>
      </p:sp>
      <p:sp>
        <p:nvSpPr>
          <p:cNvPr id="29" name="Text 27"/>
          <p:cNvSpPr/>
          <p:nvPr/>
        </p:nvSpPr>
        <p:spPr>
          <a:xfrm>
            <a:off x="1078992" y="5221224"/>
            <a:ext cx="9784080" cy="384048"/>
          </a:xfrm>
          <a:prstGeom prst="rect">
            <a:avLst/>
          </a:prstGeom>
          <a:noFill/>
          <a:ln/>
        </p:spPr>
        <p:txBody>
          <a:bodyPr wrap="square" lIns="0" tIns="0" rIns="0" bIns="0" rtlCol="0" anchor="ctr"/>
          <a:lstStyle/>
          <a:p>
            <a:pPr marL="0" indent="0" algn="ctr">
              <a:buNone/>
            </a:pPr>
            <a:r>
              <a:rPr lang="en-US" sz="1700" b="1" u="sng" dirty="0">
                <a:solidFill>
                  <a:srgbClr val="F7F9FB"/>
                </a:solidFill>
              </a:rPr>
              <a:t>A route that depends on becoming a different rider after midnight is not a plan.</a:t>
            </a:r>
            <a:endParaRPr lang="en-US" sz="1700" u="sng" dirty="0"/>
          </a:p>
        </p:txBody>
      </p:sp>
      <p:sp>
        <p:nvSpPr>
          <p:cNvPr id="30" name="Slide Number Placeholder 0"/>
          <p:cNvSpPr>
            <a:spLocks noGrp="1"/>
          </p:cNvSpPr>
          <p:nvPr>
            <p:ph type="sldNum" sz="quarter" idx="4294967295"/>
          </p:nvPr>
        </p:nvSpPr>
        <p:spPr>
          <a:xfrm>
            <a:off x="11494008" y="6473952"/>
            <a:ext cx="310896" cy="219456"/>
          </a:xfrm>
          <a:prstGeom prst="rect">
            <a:avLst/>
          </a:prstGeom>
          <a:extLst>
            <a:ext uri="{C572A759-6A51-4108-AA02-DFA0A04FC94B}">
              <ma14:wrappingTextBoxFlag xmlns="" xmlns:ma14="http://schemas.microsoft.com/office/mac/drawingml/2011/main" val="0"/>
            </a:ext>
          </a:extLst>
        </p:spPr>
        <p:txBody>
          <a:bodyPr/>
          <a:lstStyle>
            <a:lvl1pPr>
              <a:defRPr sz="800">
                <a:solidFill>
                  <a:srgbClr val="70879A"/>
                </a:solidFill>
                <a:latin typeface="Arial"/>
                <a:ea typeface="Arial"/>
                <a:cs typeface="Arial"/>
              </a:defRPr>
            </a:lvl1pPr>
          </a:lstStyle>
          <a:p>
            <a:pPr algn="r"/>
            <a:fld id="{F7021451-1387-4CA6-816F-3879F97B5CBC}" type="slidenum">
              <a:rPr lang="en-US" b="0"/>
              <a:t>10</a:t>
            </a:fld>
            <a:endParaRPr lang="en-US" dirty="0"/>
          </a:p>
        </p:txBody>
      </p:sp>
      <p:sp>
        <p:nvSpPr>
          <p:cNvPr id="32" name="Text 27">
            <a:extLst>
              <a:ext uri="{FF2B5EF4-FFF2-40B4-BE49-F238E27FC236}">
                <a16:creationId xmlns:a16="http://schemas.microsoft.com/office/drawing/2014/main" id="{6E310B16-BD9D-9A8D-94C0-0356605FACB3}"/>
              </a:ext>
            </a:extLst>
          </p:cNvPr>
          <p:cNvSpPr/>
          <p:nvPr/>
        </p:nvSpPr>
        <p:spPr>
          <a:xfrm>
            <a:off x="1078992" y="5739695"/>
            <a:ext cx="9784080" cy="384048"/>
          </a:xfrm>
          <a:prstGeom prst="rect">
            <a:avLst/>
          </a:prstGeom>
          <a:noFill/>
          <a:ln/>
        </p:spPr>
        <p:txBody>
          <a:bodyPr wrap="square" lIns="0" tIns="0" rIns="0" bIns="0" rtlCol="0" anchor="ctr"/>
          <a:lstStyle/>
          <a:p>
            <a:pPr marL="0" indent="0" algn="ctr">
              <a:buNone/>
            </a:pPr>
            <a:r>
              <a:rPr lang="en-US" sz="1700" b="1" u="sng" dirty="0">
                <a:solidFill>
                  <a:srgbClr val="F7F9FB"/>
                </a:solidFill>
              </a:rPr>
              <a:t>A conservative number you beat is better than a fast number you chase.</a:t>
            </a:r>
            <a:endParaRPr lang="en-US" sz="1700" u="sng"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30352" y="310896"/>
            <a:ext cx="10881360" cy="256032"/>
          </a:xfrm>
          <a:prstGeom prst="rect">
            <a:avLst/>
          </a:prstGeom>
          <a:noFill/>
          <a:ln/>
        </p:spPr>
        <p:txBody>
          <a:bodyPr wrap="square" lIns="0" tIns="0" rIns="0" bIns="0" rtlCol="0" anchor="ctr"/>
          <a:lstStyle/>
          <a:p>
            <a:pPr marL="0" indent="0">
              <a:buNone/>
            </a:pPr>
            <a:r>
              <a:rPr lang="en-US" sz="950" b="1" kern="0" spc="160" dirty="0">
                <a:solidFill>
                  <a:srgbClr val="F47B20"/>
                </a:solidFill>
                <a:latin typeface="Arial" pitchFamily="34" charset="0"/>
                <a:ea typeface="Arial" pitchFamily="34" charset="-122"/>
                <a:cs typeface="Arial" pitchFamily="34" charset="-120"/>
              </a:rPr>
              <a:t>NO BIG CHANGES BEFORE THE START</a:t>
            </a:r>
            <a:endParaRPr lang="en-US" sz="950" dirty="0"/>
          </a:p>
        </p:txBody>
      </p:sp>
      <p:sp>
        <p:nvSpPr>
          <p:cNvPr id="3" name="Text 1"/>
          <p:cNvSpPr/>
          <p:nvPr/>
        </p:nvSpPr>
        <p:spPr>
          <a:xfrm>
            <a:off x="530352" y="667512"/>
            <a:ext cx="10972800" cy="530352"/>
          </a:xfrm>
          <a:prstGeom prst="rect">
            <a:avLst/>
          </a:prstGeom>
          <a:noFill/>
          <a:ln/>
        </p:spPr>
        <p:txBody>
          <a:bodyPr wrap="square" lIns="0" tIns="0" rIns="0" bIns="0" rtlCol="0" anchor="ctr">
            <a:normAutofit/>
          </a:bodyPr>
          <a:lstStyle/>
          <a:p>
            <a:pPr marL="0" indent="0">
              <a:buNone/>
            </a:pPr>
            <a:r>
              <a:rPr lang="en-US" sz="2600" b="1" dirty="0">
                <a:solidFill>
                  <a:srgbClr val="F7F9FB"/>
                </a:solidFill>
                <a:latin typeface="Arial" pitchFamily="34" charset="0"/>
                <a:ea typeface="Arial" pitchFamily="34" charset="-122"/>
                <a:cs typeface="Arial" pitchFamily="34" charset="-120"/>
              </a:rPr>
              <a:t>Motorcycle readiness: boring is fast</a:t>
            </a:r>
            <a:endParaRPr lang="en-US" sz="2600" dirty="0"/>
          </a:p>
        </p:txBody>
      </p:sp>
      <p:sp>
        <p:nvSpPr>
          <p:cNvPr id="4" name="Shape 2"/>
          <p:cNvSpPr/>
          <p:nvPr/>
        </p:nvSpPr>
        <p:spPr>
          <a:xfrm>
            <a:off x="530352" y="1298448"/>
            <a:ext cx="11064240" cy="0"/>
          </a:xfrm>
          <a:prstGeom prst="line">
            <a:avLst/>
          </a:prstGeom>
          <a:noFill/>
          <a:ln w="12700">
            <a:solidFill>
              <a:srgbClr val="24465C"/>
            </a:solidFill>
            <a:prstDash val="solid"/>
          </a:ln>
        </p:spPr>
        <p:txBody>
          <a:bodyPr/>
          <a:lstStyle/>
          <a:p>
            <a:endParaRPr lang="en-US" dirty="0"/>
          </a:p>
        </p:txBody>
      </p:sp>
      <p:pic>
        <p:nvPicPr>
          <p:cNvPr id="5" name="Image 0" descr="/mnt/data/iba_seminar_assets/greg_2009_bike.jpg"/>
          <p:cNvPicPr>
            <a:picLocks noChangeAspect="1"/>
          </p:cNvPicPr>
          <p:nvPr/>
        </p:nvPicPr>
        <p:blipFill>
          <a:blip r:embed="rId3"/>
          <a:srcRect t="4353" b="4353"/>
          <a:stretch/>
        </p:blipFill>
        <p:spPr>
          <a:xfrm>
            <a:off x="749808" y="1572768"/>
            <a:ext cx="3886200" cy="4434840"/>
          </a:xfrm>
          <a:prstGeom prst="rect">
            <a:avLst/>
          </a:prstGeom>
        </p:spPr>
      </p:pic>
      <p:sp>
        <p:nvSpPr>
          <p:cNvPr id="6" name="Shape 3"/>
          <p:cNvSpPr/>
          <p:nvPr/>
        </p:nvSpPr>
        <p:spPr>
          <a:xfrm>
            <a:off x="749808" y="1572768"/>
            <a:ext cx="3886200" cy="4434840"/>
          </a:xfrm>
          <a:prstGeom prst="rect">
            <a:avLst/>
          </a:prstGeom>
          <a:solidFill>
            <a:srgbClr val="000000">
              <a:alpha val="0"/>
            </a:srgbClr>
          </a:solidFill>
          <a:ln w="15240">
            <a:solidFill>
              <a:srgbClr val="24465C"/>
            </a:solidFill>
            <a:prstDash val="solid"/>
          </a:ln>
        </p:spPr>
        <p:txBody>
          <a:bodyPr/>
          <a:lstStyle/>
          <a:p>
            <a:endParaRPr lang="en-US" dirty="0"/>
          </a:p>
        </p:txBody>
      </p:sp>
      <p:sp>
        <p:nvSpPr>
          <p:cNvPr id="7" name="Text 4"/>
          <p:cNvSpPr/>
          <p:nvPr/>
        </p:nvSpPr>
        <p:spPr>
          <a:xfrm>
            <a:off x="5074920" y="1664208"/>
            <a:ext cx="6080760" cy="3088947"/>
          </a:xfrm>
          <a:prstGeom prst="rect">
            <a:avLst/>
          </a:prstGeom>
          <a:noFill/>
          <a:ln/>
        </p:spPr>
        <p:txBody>
          <a:bodyPr wrap="square" lIns="508" tIns="508" rIns="508" bIns="508" rtlCol="0" anchor="t">
            <a:normAutofit/>
          </a:bodyPr>
          <a:lstStyle/>
          <a:p>
            <a:pPr marL="203200" indent="-203200">
              <a:buSzPct val="100000"/>
              <a:buChar char="•"/>
            </a:pPr>
            <a:r>
              <a:rPr lang="en-US" sz="1500" dirty="0">
                <a:solidFill>
                  <a:srgbClr val="DCE5EC"/>
                </a:solidFill>
                <a:latin typeface="Arial" pitchFamily="34" charset="0"/>
                <a:ea typeface="Arial" pitchFamily="34" charset="-122"/>
                <a:cs typeface="Arial" pitchFamily="34" charset="-120"/>
              </a:rPr>
              <a:t>I keep my bike in “ready to ride” mode — usually just tires and oil.</a:t>
            </a:r>
            <a:endParaRPr lang="en-US" sz="1500" dirty="0"/>
          </a:p>
          <a:p>
            <a:pPr marL="203200" indent="-203200">
              <a:buSzPct val="100000"/>
              <a:buChar char="•"/>
            </a:pPr>
            <a:r>
              <a:rPr lang="en-US" sz="1500" dirty="0">
                <a:solidFill>
                  <a:srgbClr val="DCE5EC"/>
                </a:solidFill>
                <a:latin typeface="Arial" pitchFamily="34" charset="0"/>
                <a:ea typeface="Arial" pitchFamily="34" charset="-122"/>
                <a:cs typeface="Arial" pitchFamily="34" charset="-120"/>
              </a:rPr>
              <a:t>Old IBA proverb: don’t make big changes to the bike right before a rally.</a:t>
            </a:r>
            <a:endParaRPr lang="en-US" sz="1500" dirty="0"/>
          </a:p>
          <a:p>
            <a:pPr marL="203200" indent="-203200">
              <a:buSzPct val="100000"/>
              <a:buChar char="•"/>
            </a:pPr>
            <a:r>
              <a:rPr lang="en-US" sz="1500" dirty="0">
                <a:solidFill>
                  <a:srgbClr val="DCE5EC"/>
                </a:solidFill>
                <a:latin typeface="Arial" pitchFamily="34" charset="0"/>
                <a:ea typeface="Arial" pitchFamily="34" charset="-122"/>
                <a:cs typeface="Arial" pitchFamily="34" charset="-120"/>
              </a:rPr>
              <a:t>Check it front to back: suspension, brakes, fuel system, lights, AUX tank.</a:t>
            </a:r>
            <a:endParaRPr lang="en-US" sz="1500" dirty="0"/>
          </a:p>
          <a:p>
            <a:pPr marL="203200" indent="-203200">
              <a:buSzPct val="100000"/>
              <a:buChar char="•"/>
            </a:pPr>
            <a:r>
              <a:rPr lang="en-US" sz="1500" dirty="0">
                <a:solidFill>
                  <a:srgbClr val="DCE5EC"/>
                </a:solidFill>
                <a:latin typeface="Arial" pitchFamily="34" charset="0"/>
                <a:ea typeface="Arial" pitchFamily="34" charset="-122"/>
                <a:cs typeface="Arial" pitchFamily="34" charset="-120"/>
              </a:rPr>
              <a:t>Carry only tools and spares you know how to use.</a:t>
            </a:r>
            <a:endParaRPr lang="en-US" sz="1500" dirty="0"/>
          </a:p>
          <a:p>
            <a:pPr marL="203200" indent="-203200">
              <a:buSzPct val="100000"/>
              <a:buChar char="•"/>
            </a:pPr>
            <a:r>
              <a:rPr lang="en-US" sz="1500" dirty="0">
                <a:solidFill>
                  <a:srgbClr val="DCE5EC"/>
                </a:solidFill>
                <a:latin typeface="Arial" pitchFamily="34" charset="0"/>
                <a:ea typeface="Arial" pitchFamily="34" charset="-122"/>
                <a:cs typeface="Arial" pitchFamily="34" charset="-120"/>
              </a:rPr>
              <a:t>Every farkle mounted solid and out of the way of riding the bike.</a:t>
            </a:r>
            <a:endParaRPr lang="en-US" sz="1500" dirty="0"/>
          </a:p>
        </p:txBody>
      </p:sp>
      <p:sp>
        <p:nvSpPr>
          <p:cNvPr id="8" name="Shape 5"/>
          <p:cNvSpPr/>
          <p:nvPr/>
        </p:nvSpPr>
        <p:spPr>
          <a:xfrm>
            <a:off x="5138928" y="4753155"/>
            <a:ext cx="5779008" cy="1135581"/>
          </a:xfrm>
          <a:prstGeom prst="roundRect">
            <a:avLst>
              <a:gd name="adj" fmla="val 6944"/>
            </a:avLst>
          </a:prstGeom>
          <a:solidFill>
            <a:srgbClr val="102F44"/>
          </a:solidFill>
          <a:ln w="12700">
            <a:solidFill>
              <a:srgbClr val="24465C"/>
            </a:solidFill>
            <a:prstDash val="solid"/>
          </a:ln>
        </p:spPr>
        <p:txBody>
          <a:bodyPr/>
          <a:lstStyle/>
          <a:p>
            <a:endParaRPr lang="en-US" dirty="0"/>
          </a:p>
        </p:txBody>
      </p:sp>
      <p:sp>
        <p:nvSpPr>
          <p:cNvPr id="9" name="Text 6"/>
          <p:cNvSpPr/>
          <p:nvPr/>
        </p:nvSpPr>
        <p:spPr>
          <a:xfrm>
            <a:off x="5349240" y="4889242"/>
            <a:ext cx="5358384" cy="926342"/>
          </a:xfrm>
          <a:prstGeom prst="rect">
            <a:avLst/>
          </a:prstGeom>
          <a:noFill/>
          <a:ln/>
        </p:spPr>
        <p:txBody>
          <a:bodyPr wrap="square" lIns="0" tIns="0" rIns="0" bIns="0" rtlCol="0" anchor="ctr">
            <a:normAutofit/>
          </a:bodyPr>
          <a:lstStyle/>
          <a:p>
            <a:pPr marL="0" indent="0" algn="ctr">
              <a:buNone/>
            </a:pPr>
            <a:r>
              <a:rPr lang="en-US" sz="1600" b="1" dirty="0">
                <a:solidFill>
                  <a:srgbClr val="F7F9FB"/>
                </a:solidFill>
              </a:rPr>
              <a:t>It’s not the motorcycle that drives you to the finish — it’s the rider. A reliable bike sure helps.</a:t>
            </a:r>
            <a:endParaRPr lang="en-US" sz="1600" dirty="0"/>
          </a:p>
        </p:txBody>
      </p:sp>
      <p:sp>
        <p:nvSpPr>
          <p:cNvPr id="10" name="Text 7"/>
          <p:cNvSpPr/>
          <p:nvPr/>
        </p:nvSpPr>
        <p:spPr>
          <a:xfrm>
            <a:off x="6583680" y="6473952"/>
            <a:ext cx="4572000" cy="146304"/>
          </a:xfrm>
          <a:prstGeom prst="rect">
            <a:avLst/>
          </a:prstGeom>
          <a:noFill/>
          <a:ln/>
        </p:spPr>
        <p:txBody>
          <a:bodyPr wrap="square" lIns="0" tIns="0" rIns="0" bIns="0" rtlCol="0" anchor="ctr">
            <a:normAutofit/>
          </a:bodyPr>
          <a:lstStyle/>
          <a:p>
            <a:pPr marL="0" indent="0" algn="r">
              <a:buNone/>
            </a:pPr>
            <a:r>
              <a:rPr lang="en-US" sz="680" i="1" dirty="0">
                <a:solidFill>
                  <a:srgbClr val="5E7487"/>
                </a:solidFill>
                <a:latin typeface="Arial" pitchFamily="34" charset="0"/>
                <a:ea typeface="Arial" pitchFamily="34" charset="-122"/>
                <a:cs typeface="Arial" pitchFamily="34" charset="-120"/>
              </a:rPr>
              <a:t>Source: GregRice.com — IBR preparation</a:t>
            </a:r>
            <a:endParaRPr lang="en-US" sz="680" dirty="0"/>
          </a:p>
        </p:txBody>
      </p:sp>
      <p:sp>
        <p:nvSpPr>
          <p:cNvPr id="25" name="Slide Number Placeholder 0"/>
          <p:cNvSpPr>
            <a:spLocks noGrp="1"/>
          </p:cNvSpPr>
          <p:nvPr>
            <p:ph type="sldNum" sz="quarter" idx="4294967295"/>
          </p:nvPr>
        </p:nvSpPr>
        <p:spPr>
          <a:xfrm>
            <a:off x="11494008" y="6473952"/>
            <a:ext cx="310896" cy="219456"/>
          </a:xfrm>
          <a:prstGeom prst="rect">
            <a:avLst/>
          </a:prstGeom>
          <a:extLst>
            <a:ext uri="{C572A759-6A51-4108-AA02-DFA0A04FC94B}">
              <ma14:wrappingTextBoxFlag xmlns="" xmlns:ma14="http://schemas.microsoft.com/office/mac/drawingml/2011/main" val="0"/>
            </a:ext>
          </a:extLst>
        </p:spPr>
        <p:txBody>
          <a:bodyPr/>
          <a:lstStyle>
            <a:lvl1pPr>
              <a:defRPr sz="800">
                <a:solidFill>
                  <a:srgbClr val="70879A"/>
                </a:solidFill>
                <a:latin typeface="Arial"/>
                <a:ea typeface="Arial"/>
                <a:cs typeface="Arial"/>
              </a:defRPr>
            </a:lvl1pPr>
          </a:lstStyle>
          <a:p>
            <a:pPr algn="r"/>
            <a:fld id="{F7021451-1387-4CA6-816F-3879F97B5CBC}" type="slidenum">
              <a:rPr lang="en-US" b="0"/>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30352" y="310896"/>
            <a:ext cx="10881360" cy="256032"/>
          </a:xfrm>
          <a:prstGeom prst="rect">
            <a:avLst/>
          </a:prstGeom>
          <a:noFill/>
          <a:ln/>
        </p:spPr>
        <p:txBody>
          <a:bodyPr wrap="square" lIns="0" tIns="0" rIns="0" bIns="0" rtlCol="0" anchor="ctr"/>
          <a:lstStyle/>
          <a:p>
            <a:pPr marL="0" indent="0">
              <a:buNone/>
            </a:pPr>
            <a:r>
              <a:rPr lang="en-US" sz="950" b="1" kern="0" spc="160" dirty="0">
                <a:solidFill>
                  <a:srgbClr val="F47B20"/>
                </a:solidFill>
                <a:latin typeface="Arial" pitchFamily="34" charset="0"/>
                <a:ea typeface="Arial" pitchFamily="34" charset="-122"/>
                <a:cs typeface="Arial" pitchFamily="34" charset="-120"/>
              </a:rPr>
              <a:t>KEEP RIDER PROBLEMS SMALL</a:t>
            </a:r>
            <a:endParaRPr lang="en-US" sz="950" dirty="0"/>
          </a:p>
        </p:txBody>
      </p:sp>
      <p:sp>
        <p:nvSpPr>
          <p:cNvPr id="3" name="Text 1"/>
          <p:cNvSpPr/>
          <p:nvPr/>
        </p:nvSpPr>
        <p:spPr>
          <a:xfrm>
            <a:off x="530352" y="667512"/>
            <a:ext cx="10972800" cy="530352"/>
          </a:xfrm>
          <a:prstGeom prst="rect">
            <a:avLst/>
          </a:prstGeom>
          <a:noFill/>
          <a:ln/>
        </p:spPr>
        <p:txBody>
          <a:bodyPr wrap="square" lIns="0" tIns="0" rIns="0" bIns="0" rtlCol="0" anchor="ctr">
            <a:normAutofit/>
          </a:bodyPr>
          <a:lstStyle/>
          <a:p>
            <a:pPr marL="0" indent="0">
              <a:buNone/>
            </a:pPr>
            <a:r>
              <a:rPr lang="en-US" sz="2600" b="1" dirty="0">
                <a:solidFill>
                  <a:srgbClr val="F7F9FB"/>
                </a:solidFill>
                <a:latin typeface="Arial" pitchFamily="34" charset="0"/>
                <a:ea typeface="Arial" pitchFamily="34" charset="-122"/>
                <a:cs typeface="Arial" pitchFamily="34" charset="-120"/>
              </a:rPr>
              <a:t>Gear: broken in, simple, within reach</a:t>
            </a:r>
            <a:endParaRPr lang="en-US" sz="2600" dirty="0"/>
          </a:p>
        </p:txBody>
      </p:sp>
      <p:sp>
        <p:nvSpPr>
          <p:cNvPr id="4" name="Shape 2"/>
          <p:cNvSpPr/>
          <p:nvPr/>
        </p:nvSpPr>
        <p:spPr>
          <a:xfrm>
            <a:off x="530352" y="1298448"/>
            <a:ext cx="11064240" cy="0"/>
          </a:xfrm>
          <a:prstGeom prst="line">
            <a:avLst/>
          </a:prstGeom>
          <a:noFill/>
          <a:ln w="12700">
            <a:solidFill>
              <a:srgbClr val="24465C"/>
            </a:solidFill>
            <a:prstDash val="solid"/>
          </a:ln>
        </p:spPr>
        <p:txBody>
          <a:bodyPr/>
          <a:lstStyle/>
          <a:p>
            <a:endParaRPr lang="en-US" dirty="0"/>
          </a:p>
        </p:txBody>
      </p:sp>
      <p:sp>
        <p:nvSpPr>
          <p:cNvPr id="5" name="Shape 3"/>
          <p:cNvSpPr/>
          <p:nvPr/>
        </p:nvSpPr>
        <p:spPr>
          <a:xfrm>
            <a:off x="841248" y="1545336"/>
            <a:ext cx="393192" cy="393192"/>
          </a:xfrm>
          <a:prstGeom prst="ellipse">
            <a:avLst/>
          </a:prstGeom>
          <a:solidFill>
            <a:srgbClr val="F47B20"/>
          </a:solidFill>
          <a:ln w="12700">
            <a:solidFill>
              <a:srgbClr val="F47B20"/>
            </a:solidFill>
            <a:prstDash val="solid"/>
          </a:ln>
        </p:spPr>
        <p:txBody>
          <a:bodyPr/>
          <a:lstStyle/>
          <a:p>
            <a:endParaRPr lang="en-US" dirty="0"/>
          </a:p>
        </p:txBody>
      </p:sp>
      <p:sp>
        <p:nvSpPr>
          <p:cNvPr id="6" name="Text 4"/>
          <p:cNvSpPr/>
          <p:nvPr/>
        </p:nvSpPr>
        <p:spPr>
          <a:xfrm>
            <a:off x="932688" y="1687068"/>
            <a:ext cx="201168" cy="137160"/>
          </a:xfrm>
          <a:prstGeom prst="rect">
            <a:avLst/>
          </a:prstGeom>
          <a:noFill/>
          <a:ln/>
        </p:spPr>
        <p:txBody>
          <a:bodyPr wrap="square" lIns="0" tIns="0" rIns="0" bIns="0" rtlCol="0" anchor="ctr"/>
          <a:lstStyle/>
          <a:p>
            <a:pPr marL="0" indent="0" algn="ctr">
              <a:buNone/>
            </a:pPr>
            <a:r>
              <a:rPr lang="en-US" sz="1600" b="1" dirty="0">
                <a:solidFill>
                  <a:srgbClr val="071827"/>
                </a:solidFill>
              </a:rPr>
              <a:t>1</a:t>
            </a:r>
            <a:endParaRPr lang="en-US" sz="1600" dirty="0"/>
          </a:p>
        </p:txBody>
      </p:sp>
      <p:sp>
        <p:nvSpPr>
          <p:cNvPr id="7" name="Text 5"/>
          <p:cNvSpPr/>
          <p:nvPr/>
        </p:nvSpPr>
        <p:spPr>
          <a:xfrm>
            <a:off x="1444752" y="1620385"/>
            <a:ext cx="1600200" cy="256032"/>
          </a:xfrm>
          <a:prstGeom prst="rect">
            <a:avLst/>
          </a:prstGeom>
          <a:noFill/>
          <a:ln/>
        </p:spPr>
        <p:txBody>
          <a:bodyPr wrap="square" lIns="0" tIns="0" rIns="0" bIns="0" rtlCol="0" anchor="ctr"/>
          <a:lstStyle/>
          <a:p>
            <a:pPr marL="0" indent="0">
              <a:buNone/>
            </a:pPr>
            <a:r>
              <a:rPr lang="en-US" sz="1600" b="1" dirty="0">
                <a:solidFill>
                  <a:srgbClr val="F7F9FB"/>
                </a:solidFill>
              </a:rPr>
              <a:t>WEATHER</a:t>
            </a:r>
            <a:endParaRPr lang="en-US" sz="1600" dirty="0"/>
          </a:p>
        </p:txBody>
      </p:sp>
      <p:sp>
        <p:nvSpPr>
          <p:cNvPr id="8" name="Text 6"/>
          <p:cNvSpPr/>
          <p:nvPr/>
        </p:nvSpPr>
        <p:spPr>
          <a:xfrm>
            <a:off x="2990088" y="1551372"/>
            <a:ext cx="7909560" cy="365760"/>
          </a:xfrm>
          <a:prstGeom prst="rect">
            <a:avLst/>
          </a:prstGeom>
          <a:noFill/>
          <a:ln/>
        </p:spPr>
        <p:txBody>
          <a:bodyPr wrap="square" lIns="0" tIns="0" rIns="0" bIns="0" rtlCol="0" anchor="ctr">
            <a:normAutofit/>
          </a:bodyPr>
          <a:lstStyle/>
          <a:p>
            <a:pPr marL="0" indent="0">
              <a:buNone/>
            </a:pPr>
            <a:r>
              <a:rPr lang="en-US" sz="1600" dirty="0">
                <a:solidFill>
                  <a:srgbClr val="DCE5EC"/>
                </a:solidFill>
              </a:rPr>
              <a:t>Gear you’ve ridden in — not gear with the tags still on.</a:t>
            </a:r>
            <a:endParaRPr lang="en-US" sz="1600" dirty="0"/>
          </a:p>
        </p:txBody>
      </p:sp>
      <p:sp>
        <p:nvSpPr>
          <p:cNvPr id="9" name="Shape 7"/>
          <p:cNvSpPr/>
          <p:nvPr/>
        </p:nvSpPr>
        <p:spPr>
          <a:xfrm>
            <a:off x="841248" y="2313432"/>
            <a:ext cx="393192" cy="393192"/>
          </a:xfrm>
          <a:prstGeom prst="ellipse">
            <a:avLst/>
          </a:prstGeom>
          <a:solidFill>
            <a:srgbClr val="F4C95D"/>
          </a:solidFill>
          <a:ln w="12700">
            <a:solidFill>
              <a:srgbClr val="F4C95D"/>
            </a:solidFill>
            <a:prstDash val="solid"/>
          </a:ln>
        </p:spPr>
        <p:txBody>
          <a:bodyPr/>
          <a:lstStyle/>
          <a:p>
            <a:endParaRPr lang="en-US" dirty="0"/>
          </a:p>
        </p:txBody>
      </p:sp>
      <p:sp>
        <p:nvSpPr>
          <p:cNvPr id="10" name="Text 8"/>
          <p:cNvSpPr/>
          <p:nvPr/>
        </p:nvSpPr>
        <p:spPr>
          <a:xfrm>
            <a:off x="950976" y="2436876"/>
            <a:ext cx="201168" cy="137160"/>
          </a:xfrm>
          <a:prstGeom prst="rect">
            <a:avLst/>
          </a:prstGeom>
          <a:noFill/>
          <a:ln/>
        </p:spPr>
        <p:txBody>
          <a:bodyPr wrap="square" lIns="0" tIns="0" rIns="0" bIns="0" rtlCol="0" anchor="ctr"/>
          <a:lstStyle/>
          <a:p>
            <a:pPr marL="0" indent="0" algn="ctr">
              <a:buNone/>
            </a:pPr>
            <a:r>
              <a:rPr lang="en-US" sz="1600" b="1" dirty="0">
                <a:solidFill>
                  <a:srgbClr val="071827"/>
                </a:solidFill>
              </a:rPr>
              <a:t>2</a:t>
            </a:r>
            <a:endParaRPr lang="en-US" sz="1600" dirty="0"/>
          </a:p>
        </p:txBody>
      </p:sp>
      <p:sp>
        <p:nvSpPr>
          <p:cNvPr id="11" name="Text 9"/>
          <p:cNvSpPr/>
          <p:nvPr/>
        </p:nvSpPr>
        <p:spPr>
          <a:xfrm>
            <a:off x="1444752" y="2388481"/>
            <a:ext cx="1600200" cy="256032"/>
          </a:xfrm>
          <a:prstGeom prst="rect">
            <a:avLst/>
          </a:prstGeom>
          <a:noFill/>
          <a:ln/>
        </p:spPr>
        <p:txBody>
          <a:bodyPr wrap="square" lIns="0" tIns="0" rIns="0" bIns="0" rtlCol="0" anchor="ctr"/>
          <a:lstStyle/>
          <a:p>
            <a:pPr marL="0" indent="0">
              <a:buNone/>
            </a:pPr>
            <a:r>
              <a:rPr lang="en-US" sz="1600" b="1" dirty="0">
                <a:solidFill>
                  <a:srgbClr val="F7F9FB"/>
                </a:solidFill>
              </a:rPr>
              <a:t>VISIBILITY</a:t>
            </a:r>
            <a:endParaRPr lang="en-US" sz="1600" dirty="0"/>
          </a:p>
        </p:txBody>
      </p:sp>
      <p:sp>
        <p:nvSpPr>
          <p:cNvPr id="12" name="Text 10"/>
          <p:cNvSpPr/>
          <p:nvPr/>
        </p:nvSpPr>
        <p:spPr>
          <a:xfrm>
            <a:off x="2990088" y="2319468"/>
            <a:ext cx="7909560" cy="365760"/>
          </a:xfrm>
          <a:prstGeom prst="rect">
            <a:avLst/>
          </a:prstGeom>
          <a:noFill/>
          <a:ln/>
        </p:spPr>
        <p:txBody>
          <a:bodyPr wrap="square" lIns="0" tIns="0" rIns="0" bIns="0" rtlCol="0" anchor="ctr">
            <a:normAutofit/>
          </a:bodyPr>
          <a:lstStyle/>
          <a:p>
            <a:pPr marL="0" indent="0">
              <a:buNone/>
            </a:pPr>
            <a:r>
              <a:rPr lang="en-US" sz="1600" dirty="0">
                <a:solidFill>
                  <a:srgbClr val="DCE5EC"/>
                </a:solidFill>
              </a:rPr>
              <a:t>Lighting / reflective gear that does not create new complexity.</a:t>
            </a:r>
            <a:endParaRPr lang="en-US" sz="1600" dirty="0"/>
          </a:p>
        </p:txBody>
      </p:sp>
      <p:sp>
        <p:nvSpPr>
          <p:cNvPr id="13" name="Shape 11"/>
          <p:cNvSpPr/>
          <p:nvPr/>
        </p:nvSpPr>
        <p:spPr>
          <a:xfrm>
            <a:off x="841248" y="3081528"/>
            <a:ext cx="393192" cy="393192"/>
          </a:xfrm>
          <a:prstGeom prst="ellipse">
            <a:avLst/>
          </a:prstGeom>
          <a:solidFill>
            <a:srgbClr val="2AC2C2"/>
          </a:solidFill>
          <a:ln w="12700">
            <a:solidFill>
              <a:srgbClr val="2AC2C2"/>
            </a:solidFill>
            <a:prstDash val="solid"/>
          </a:ln>
        </p:spPr>
        <p:txBody>
          <a:bodyPr/>
          <a:lstStyle/>
          <a:p>
            <a:endParaRPr lang="en-US" dirty="0"/>
          </a:p>
        </p:txBody>
      </p:sp>
      <p:sp>
        <p:nvSpPr>
          <p:cNvPr id="14" name="Text 12"/>
          <p:cNvSpPr/>
          <p:nvPr/>
        </p:nvSpPr>
        <p:spPr>
          <a:xfrm>
            <a:off x="932688" y="3204972"/>
            <a:ext cx="201168" cy="137160"/>
          </a:xfrm>
          <a:prstGeom prst="rect">
            <a:avLst/>
          </a:prstGeom>
          <a:noFill/>
          <a:ln/>
        </p:spPr>
        <p:txBody>
          <a:bodyPr wrap="square" lIns="0" tIns="0" rIns="0" bIns="0" rtlCol="0" anchor="ctr"/>
          <a:lstStyle/>
          <a:p>
            <a:pPr marL="0" indent="0" algn="ctr">
              <a:buNone/>
            </a:pPr>
            <a:r>
              <a:rPr lang="en-US" sz="1600" b="1" dirty="0">
                <a:solidFill>
                  <a:srgbClr val="071827"/>
                </a:solidFill>
              </a:rPr>
              <a:t>3</a:t>
            </a:r>
            <a:endParaRPr lang="en-US" sz="1600" dirty="0"/>
          </a:p>
        </p:txBody>
      </p:sp>
      <p:sp>
        <p:nvSpPr>
          <p:cNvPr id="15" name="Text 13"/>
          <p:cNvSpPr/>
          <p:nvPr/>
        </p:nvSpPr>
        <p:spPr>
          <a:xfrm>
            <a:off x="1444752" y="3156577"/>
            <a:ext cx="1600200" cy="256032"/>
          </a:xfrm>
          <a:prstGeom prst="rect">
            <a:avLst/>
          </a:prstGeom>
          <a:noFill/>
          <a:ln/>
        </p:spPr>
        <p:txBody>
          <a:bodyPr wrap="square" lIns="0" tIns="0" rIns="0" bIns="0" rtlCol="0" anchor="ctr"/>
          <a:lstStyle/>
          <a:p>
            <a:pPr marL="0" indent="0">
              <a:buNone/>
            </a:pPr>
            <a:r>
              <a:rPr lang="en-US" sz="1600" b="1" dirty="0">
                <a:solidFill>
                  <a:srgbClr val="F7F9FB"/>
                </a:solidFill>
              </a:rPr>
              <a:t>HYDRATION</a:t>
            </a:r>
            <a:endParaRPr lang="en-US" sz="1600" dirty="0"/>
          </a:p>
        </p:txBody>
      </p:sp>
      <p:sp>
        <p:nvSpPr>
          <p:cNvPr id="16" name="Text 14"/>
          <p:cNvSpPr/>
          <p:nvPr/>
        </p:nvSpPr>
        <p:spPr>
          <a:xfrm>
            <a:off x="2990088" y="3087564"/>
            <a:ext cx="7909560" cy="365760"/>
          </a:xfrm>
          <a:prstGeom prst="rect">
            <a:avLst/>
          </a:prstGeom>
          <a:noFill/>
          <a:ln/>
        </p:spPr>
        <p:txBody>
          <a:bodyPr wrap="square" lIns="0" tIns="0" rIns="0" bIns="0" rtlCol="0" anchor="ctr">
            <a:normAutofit/>
          </a:bodyPr>
          <a:lstStyle/>
          <a:p>
            <a:pPr marL="0" indent="0">
              <a:buNone/>
            </a:pPr>
            <a:r>
              <a:rPr lang="en-US" sz="1600" dirty="0">
                <a:solidFill>
                  <a:srgbClr val="DCE5EC"/>
                </a:solidFill>
              </a:rPr>
              <a:t>Drink while you ride; know where you’ll refill.</a:t>
            </a:r>
            <a:endParaRPr lang="en-US" sz="1600" dirty="0"/>
          </a:p>
        </p:txBody>
      </p:sp>
      <p:sp>
        <p:nvSpPr>
          <p:cNvPr id="17" name="Shape 15"/>
          <p:cNvSpPr/>
          <p:nvPr/>
        </p:nvSpPr>
        <p:spPr>
          <a:xfrm>
            <a:off x="841248" y="3849624"/>
            <a:ext cx="393192" cy="393192"/>
          </a:xfrm>
          <a:prstGeom prst="ellipse">
            <a:avLst/>
          </a:prstGeom>
          <a:solidFill>
            <a:srgbClr val="4CA6FF"/>
          </a:solidFill>
          <a:ln w="12700">
            <a:solidFill>
              <a:srgbClr val="4CA6FF"/>
            </a:solidFill>
            <a:prstDash val="solid"/>
          </a:ln>
        </p:spPr>
        <p:txBody>
          <a:bodyPr/>
          <a:lstStyle/>
          <a:p>
            <a:endParaRPr lang="en-US" dirty="0"/>
          </a:p>
        </p:txBody>
      </p:sp>
      <p:sp>
        <p:nvSpPr>
          <p:cNvPr id="18" name="Text 16"/>
          <p:cNvSpPr/>
          <p:nvPr/>
        </p:nvSpPr>
        <p:spPr>
          <a:xfrm>
            <a:off x="932688" y="3973068"/>
            <a:ext cx="201168" cy="137160"/>
          </a:xfrm>
          <a:prstGeom prst="rect">
            <a:avLst/>
          </a:prstGeom>
          <a:noFill/>
          <a:ln/>
        </p:spPr>
        <p:txBody>
          <a:bodyPr wrap="square" lIns="0" tIns="0" rIns="0" bIns="0" rtlCol="0" anchor="ctr"/>
          <a:lstStyle/>
          <a:p>
            <a:pPr marL="0" indent="0" algn="ctr">
              <a:buNone/>
            </a:pPr>
            <a:r>
              <a:rPr lang="en-US" sz="1600" b="1" dirty="0">
                <a:solidFill>
                  <a:srgbClr val="071827"/>
                </a:solidFill>
              </a:rPr>
              <a:t>4</a:t>
            </a:r>
            <a:endParaRPr lang="en-US" sz="1600" dirty="0"/>
          </a:p>
        </p:txBody>
      </p:sp>
      <p:sp>
        <p:nvSpPr>
          <p:cNvPr id="19" name="Text 17"/>
          <p:cNvSpPr/>
          <p:nvPr/>
        </p:nvSpPr>
        <p:spPr>
          <a:xfrm>
            <a:off x="1444752" y="3924673"/>
            <a:ext cx="1600200" cy="256032"/>
          </a:xfrm>
          <a:prstGeom prst="rect">
            <a:avLst/>
          </a:prstGeom>
          <a:noFill/>
          <a:ln/>
        </p:spPr>
        <p:txBody>
          <a:bodyPr wrap="square" lIns="0" tIns="0" rIns="0" bIns="0" rtlCol="0" anchor="ctr"/>
          <a:lstStyle/>
          <a:p>
            <a:pPr marL="0" indent="0">
              <a:buNone/>
            </a:pPr>
            <a:r>
              <a:rPr lang="en-US" sz="1600" b="1" dirty="0">
                <a:solidFill>
                  <a:srgbClr val="F7F9FB"/>
                </a:solidFill>
              </a:rPr>
              <a:t>FOOD</a:t>
            </a:r>
            <a:endParaRPr lang="en-US" sz="1600" dirty="0"/>
          </a:p>
        </p:txBody>
      </p:sp>
      <p:sp>
        <p:nvSpPr>
          <p:cNvPr id="20" name="Text 18"/>
          <p:cNvSpPr/>
          <p:nvPr/>
        </p:nvSpPr>
        <p:spPr>
          <a:xfrm>
            <a:off x="2990088" y="3855660"/>
            <a:ext cx="7909560" cy="365760"/>
          </a:xfrm>
          <a:prstGeom prst="rect">
            <a:avLst/>
          </a:prstGeom>
          <a:noFill/>
          <a:ln/>
        </p:spPr>
        <p:txBody>
          <a:bodyPr wrap="square" lIns="0" tIns="0" rIns="0" bIns="0" rtlCol="0" anchor="ctr">
            <a:normAutofit/>
          </a:bodyPr>
          <a:lstStyle/>
          <a:p>
            <a:pPr marL="0" indent="0">
              <a:buNone/>
            </a:pPr>
            <a:r>
              <a:rPr lang="en-US" sz="1600" dirty="0">
                <a:solidFill>
                  <a:srgbClr val="DCE5EC"/>
                </a:solidFill>
              </a:rPr>
              <a:t>Small, familiar, predictable. Avoid experiments under stress.</a:t>
            </a:r>
            <a:endParaRPr lang="en-US" sz="1600" dirty="0"/>
          </a:p>
        </p:txBody>
      </p:sp>
      <p:sp>
        <p:nvSpPr>
          <p:cNvPr id="21" name="Shape 19"/>
          <p:cNvSpPr/>
          <p:nvPr/>
        </p:nvSpPr>
        <p:spPr>
          <a:xfrm>
            <a:off x="841248" y="4617720"/>
            <a:ext cx="393192" cy="393192"/>
          </a:xfrm>
          <a:prstGeom prst="ellipse">
            <a:avLst/>
          </a:prstGeom>
          <a:solidFill>
            <a:srgbClr val="A879FF"/>
          </a:solidFill>
          <a:ln w="12700">
            <a:solidFill>
              <a:srgbClr val="A879FF"/>
            </a:solidFill>
            <a:prstDash val="solid"/>
          </a:ln>
        </p:spPr>
        <p:txBody>
          <a:bodyPr/>
          <a:lstStyle/>
          <a:p>
            <a:endParaRPr lang="en-US" dirty="0"/>
          </a:p>
        </p:txBody>
      </p:sp>
      <p:sp>
        <p:nvSpPr>
          <p:cNvPr id="22" name="Text 20"/>
          <p:cNvSpPr/>
          <p:nvPr/>
        </p:nvSpPr>
        <p:spPr>
          <a:xfrm>
            <a:off x="932688" y="4741164"/>
            <a:ext cx="201168" cy="137160"/>
          </a:xfrm>
          <a:prstGeom prst="rect">
            <a:avLst/>
          </a:prstGeom>
          <a:noFill/>
          <a:ln/>
        </p:spPr>
        <p:txBody>
          <a:bodyPr wrap="square" lIns="0" tIns="0" rIns="0" bIns="0" rtlCol="0" anchor="ctr"/>
          <a:lstStyle/>
          <a:p>
            <a:pPr marL="0" indent="0" algn="ctr">
              <a:buNone/>
            </a:pPr>
            <a:r>
              <a:rPr lang="en-US" sz="1600" b="1" dirty="0">
                <a:solidFill>
                  <a:srgbClr val="071827"/>
                </a:solidFill>
              </a:rPr>
              <a:t>5</a:t>
            </a:r>
            <a:endParaRPr lang="en-US" sz="1600" dirty="0"/>
          </a:p>
        </p:txBody>
      </p:sp>
      <p:sp>
        <p:nvSpPr>
          <p:cNvPr id="23" name="Text 21"/>
          <p:cNvSpPr/>
          <p:nvPr/>
        </p:nvSpPr>
        <p:spPr>
          <a:xfrm>
            <a:off x="1444752" y="4692769"/>
            <a:ext cx="1600200" cy="256032"/>
          </a:xfrm>
          <a:prstGeom prst="rect">
            <a:avLst/>
          </a:prstGeom>
          <a:noFill/>
          <a:ln/>
        </p:spPr>
        <p:txBody>
          <a:bodyPr wrap="square" lIns="0" tIns="0" rIns="0" bIns="0" rtlCol="0" anchor="ctr"/>
          <a:lstStyle/>
          <a:p>
            <a:pPr marL="0" indent="0">
              <a:buNone/>
            </a:pPr>
            <a:r>
              <a:rPr lang="en-US" sz="1600" b="1" dirty="0">
                <a:solidFill>
                  <a:srgbClr val="F7F9FB"/>
                </a:solidFill>
              </a:rPr>
              <a:t>COMFORT</a:t>
            </a:r>
            <a:endParaRPr lang="en-US" sz="1600" dirty="0"/>
          </a:p>
        </p:txBody>
      </p:sp>
      <p:sp>
        <p:nvSpPr>
          <p:cNvPr id="24" name="Text 22"/>
          <p:cNvSpPr/>
          <p:nvPr/>
        </p:nvSpPr>
        <p:spPr>
          <a:xfrm>
            <a:off x="2990088" y="4623756"/>
            <a:ext cx="7909560" cy="365760"/>
          </a:xfrm>
          <a:prstGeom prst="rect">
            <a:avLst/>
          </a:prstGeom>
          <a:noFill/>
          <a:ln/>
        </p:spPr>
        <p:txBody>
          <a:bodyPr wrap="square" lIns="0" tIns="0" rIns="0" bIns="0" rtlCol="0" anchor="ctr">
            <a:normAutofit/>
          </a:bodyPr>
          <a:lstStyle/>
          <a:p>
            <a:pPr marL="0" indent="0">
              <a:buNone/>
            </a:pPr>
            <a:r>
              <a:rPr lang="en-US" sz="1600" dirty="0">
                <a:solidFill>
                  <a:srgbClr val="DCE5EC"/>
                </a:solidFill>
              </a:rPr>
              <a:t>Seat, earplugs, gloves, boots, helmet liner — tested for hours.</a:t>
            </a:r>
            <a:endParaRPr lang="en-US" sz="1600" dirty="0"/>
          </a:p>
        </p:txBody>
      </p:sp>
      <p:sp>
        <p:nvSpPr>
          <p:cNvPr id="25" name="Shape 23"/>
          <p:cNvSpPr/>
          <p:nvPr/>
        </p:nvSpPr>
        <p:spPr>
          <a:xfrm>
            <a:off x="841248" y="5385816"/>
            <a:ext cx="393192" cy="393192"/>
          </a:xfrm>
          <a:prstGeom prst="ellipse">
            <a:avLst/>
          </a:prstGeom>
          <a:solidFill>
            <a:srgbClr val="E25A55"/>
          </a:solidFill>
          <a:ln w="12700">
            <a:solidFill>
              <a:srgbClr val="E25A55"/>
            </a:solidFill>
            <a:prstDash val="solid"/>
          </a:ln>
        </p:spPr>
        <p:txBody>
          <a:bodyPr/>
          <a:lstStyle/>
          <a:p>
            <a:endParaRPr lang="en-US" dirty="0"/>
          </a:p>
        </p:txBody>
      </p:sp>
      <p:sp>
        <p:nvSpPr>
          <p:cNvPr id="26" name="Text 24"/>
          <p:cNvSpPr/>
          <p:nvPr/>
        </p:nvSpPr>
        <p:spPr>
          <a:xfrm>
            <a:off x="932688" y="5496579"/>
            <a:ext cx="201168" cy="137160"/>
          </a:xfrm>
          <a:prstGeom prst="rect">
            <a:avLst/>
          </a:prstGeom>
          <a:noFill/>
          <a:ln/>
        </p:spPr>
        <p:txBody>
          <a:bodyPr wrap="square" lIns="0" tIns="0" rIns="0" bIns="0" rtlCol="0" anchor="ctr"/>
          <a:lstStyle/>
          <a:p>
            <a:pPr marL="0" indent="0" algn="ctr">
              <a:buNone/>
            </a:pPr>
            <a:r>
              <a:rPr lang="en-US" sz="1600" b="1" dirty="0">
                <a:solidFill>
                  <a:srgbClr val="071827"/>
                </a:solidFill>
              </a:rPr>
              <a:t>6</a:t>
            </a:r>
            <a:endParaRPr lang="en-US" sz="1600" dirty="0"/>
          </a:p>
        </p:txBody>
      </p:sp>
      <p:sp>
        <p:nvSpPr>
          <p:cNvPr id="27" name="Text 25"/>
          <p:cNvSpPr/>
          <p:nvPr/>
        </p:nvSpPr>
        <p:spPr>
          <a:xfrm>
            <a:off x="1444752" y="5460865"/>
            <a:ext cx="1600200" cy="256032"/>
          </a:xfrm>
          <a:prstGeom prst="rect">
            <a:avLst/>
          </a:prstGeom>
          <a:noFill/>
          <a:ln/>
        </p:spPr>
        <p:txBody>
          <a:bodyPr wrap="square" lIns="0" tIns="0" rIns="0" bIns="0" rtlCol="0" anchor="ctr"/>
          <a:lstStyle/>
          <a:p>
            <a:pPr marL="0" indent="0">
              <a:buNone/>
            </a:pPr>
            <a:r>
              <a:rPr lang="en-US" sz="1600" b="1" dirty="0">
                <a:solidFill>
                  <a:srgbClr val="F7F9FB"/>
                </a:solidFill>
              </a:rPr>
              <a:t>ACCESS</a:t>
            </a:r>
            <a:endParaRPr lang="en-US" sz="1600" dirty="0"/>
          </a:p>
        </p:txBody>
      </p:sp>
      <p:sp>
        <p:nvSpPr>
          <p:cNvPr id="28" name="Text 26"/>
          <p:cNvSpPr/>
          <p:nvPr/>
        </p:nvSpPr>
        <p:spPr>
          <a:xfrm>
            <a:off x="2990088" y="5391852"/>
            <a:ext cx="7909560" cy="365760"/>
          </a:xfrm>
          <a:prstGeom prst="rect">
            <a:avLst/>
          </a:prstGeom>
          <a:noFill/>
          <a:ln/>
        </p:spPr>
        <p:txBody>
          <a:bodyPr wrap="square" lIns="0" tIns="0" rIns="0" bIns="0" rtlCol="0" anchor="ctr">
            <a:normAutofit/>
          </a:bodyPr>
          <a:lstStyle/>
          <a:p>
            <a:pPr marL="0" indent="0">
              <a:buNone/>
            </a:pPr>
            <a:r>
              <a:rPr lang="en-US" sz="1600" dirty="0">
                <a:solidFill>
                  <a:srgbClr val="DCE5EC"/>
                </a:solidFill>
              </a:rPr>
              <a:t>Rain layer, glasses, meds, snacks and chargers where you can reach them quickly.</a:t>
            </a:r>
            <a:endParaRPr lang="en-US" sz="1600" dirty="0"/>
          </a:p>
        </p:txBody>
      </p:sp>
      <p:sp>
        <p:nvSpPr>
          <p:cNvPr id="29" name="Text 27"/>
          <p:cNvSpPr/>
          <p:nvPr/>
        </p:nvSpPr>
        <p:spPr>
          <a:xfrm>
            <a:off x="1051560" y="5989320"/>
            <a:ext cx="9966960" cy="310896"/>
          </a:xfrm>
          <a:prstGeom prst="rect">
            <a:avLst/>
          </a:prstGeom>
          <a:noFill/>
          <a:ln/>
        </p:spPr>
        <p:txBody>
          <a:bodyPr wrap="square" lIns="0" tIns="0" rIns="0" bIns="0" rtlCol="0" anchor="ctr"/>
          <a:lstStyle/>
          <a:p>
            <a:pPr marL="0" indent="0" algn="ctr">
              <a:buNone/>
            </a:pPr>
            <a:r>
              <a:rPr lang="en-US" b="1" dirty="0">
                <a:solidFill>
                  <a:srgbClr val="F7F9FB"/>
                </a:solidFill>
              </a:rPr>
              <a:t>The less you have to stop and change gear or dig for something, the better.</a:t>
            </a:r>
            <a:endParaRPr lang="en-US" dirty="0"/>
          </a:p>
        </p:txBody>
      </p:sp>
      <p:sp>
        <p:nvSpPr>
          <p:cNvPr id="30" name="Slide Number Placeholder 0"/>
          <p:cNvSpPr>
            <a:spLocks noGrp="1"/>
          </p:cNvSpPr>
          <p:nvPr>
            <p:ph type="sldNum" sz="quarter" idx="4294967295"/>
          </p:nvPr>
        </p:nvSpPr>
        <p:spPr>
          <a:xfrm>
            <a:off x="11494008" y="6473952"/>
            <a:ext cx="310896" cy="219456"/>
          </a:xfrm>
          <a:prstGeom prst="rect">
            <a:avLst/>
          </a:prstGeom>
          <a:extLst>
            <a:ext uri="{C572A759-6A51-4108-AA02-DFA0A04FC94B}">
              <ma14:wrappingTextBoxFlag xmlns="" xmlns:ma14="http://schemas.microsoft.com/office/mac/drawingml/2011/main" val="0"/>
            </a:ext>
          </a:extLst>
        </p:spPr>
        <p:txBody>
          <a:bodyPr/>
          <a:lstStyle>
            <a:lvl1pPr>
              <a:defRPr sz="800">
                <a:solidFill>
                  <a:srgbClr val="70879A"/>
                </a:solidFill>
                <a:latin typeface="Arial"/>
                <a:ea typeface="Arial"/>
                <a:cs typeface="Arial"/>
              </a:defRPr>
            </a:lvl1pPr>
          </a:lstStyle>
          <a:p>
            <a:pPr algn="r"/>
            <a:fld id="{F7021451-1387-4CA6-816F-3879F97B5CBC}" type="slidenum">
              <a:rPr lang="en-US" b="0"/>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30352" y="310896"/>
            <a:ext cx="10881360" cy="256032"/>
          </a:xfrm>
          <a:prstGeom prst="rect">
            <a:avLst/>
          </a:prstGeom>
          <a:noFill/>
          <a:ln/>
        </p:spPr>
        <p:txBody>
          <a:bodyPr wrap="square" lIns="0" tIns="0" rIns="0" bIns="0" rtlCol="0" anchor="ctr"/>
          <a:lstStyle/>
          <a:p>
            <a:pPr marL="0" indent="0">
              <a:buNone/>
            </a:pPr>
            <a:r>
              <a:rPr lang="en-US" sz="950" b="1" kern="0" spc="160" dirty="0">
                <a:solidFill>
                  <a:srgbClr val="F47B20"/>
                </a:solidFill>
                <a:latin typeface="Arial" pitchFamily="34" charset="0"/>
                <a:ea typeface="Arial" pitchFamily="34" charset="-122"/>
                <a:cs typeface="Arial" pitchFamily="34" charset="-120"/>
              </a:rPr>
              <a:t>KNOW YOUR TOOLS COLD</a:t>
            </a:r>
            <a:endParaRPr lang="en-US" sz="950" dirty="0"/>
          </a:p>
        </p:txBody>
      </p:sp>
      <p:sp>
        <p:nvSpPr>
          <p:cNvPr id="3" name="Text 1"/>
          <p:cNvSpPr/>
          <p:nvPr/>
        </p:nvSpPr>
        <p:spPr>
          <a:xfrm>
            <a:off x="530352" y="667512"/>
            <a:ext cx="10972800" cy="530352"/>
          </a:xfrm>
          <a:prstGeom prst="rect">
            <a:avLst/>
          </a:prstGeom>
          <a:noFill/>
          <a:ln/>
        </p:spPr>
        <p:txBody>
          <a:bodyPr wrap="square" lIns="0" tIns="0" rIns="0" bIns="0" rtlCol="0" anchor="ctr">
            <a:normAutofit/>
          </a:bodyPr>
          <a:lstStyle/>
          <a:p>
            <a:pPr marL="0" indent="0">
              <a:buNone/>
            </a:pPr>
            <a:r>
              <a:rPr lang="en-US" sz="2600" b="1" dirty="0">
                <a:solidFill>
                  <a:srgbClr val="F7F9FB"/>
                </a:solidFill>
                <a:latin typeface="Arial" pitchFamily="34" charset="0"/>
                <a:ea typeface="Arial" pitchFamily="34" charset="-122"/>
                <a:cs typeface="Arial" pitchFamily="34" charset="-120"/>
              </a:rPr>
              <a:t>Laptop, GPS, camera and power</a:t>
            </a:r>
            <a:endParaRPr lang="en-US" sz="2600" dirty="0"/>
          </a:p>
        </p:txBody>
      </p:sp>
      <p:sp>
        <p:nvSpPr>
          <p:cNvPr id="4" name="Shape 2"/>
          <p:cNvSpPr/>
          <p:nvPr/>
        </p:nvSpPr>
        <p:spPr>
          <a:xfrm>
            <a:off x="530352" y="1298448"/>
            <a:ext cx="11064240" cy="0"/>
          </a:xfrm>
          <a:prstGeom prst="line">
            <a:avLst/>
          </a:prstGeom>
          <a:noFill/>
          <a:ln w="12700">
            <a:solidFill>
              <a:srgbClr val="24465C"/>
            </a:solidFill>
            <a:prstDash val="solid"/>
          </a:ln>
        </p:spPr>
        <p:txBody>
          <a:bodyPr/>
          <a:lstStyle/>
          <a:p>
            <a:endParaRPr lang="en-US" dirty="0"/>
          </a:p>
        </p:txBody>
      </p:sp>
      <p:sp>
        <p:nvSpPr>
          <p:cNvPr id="5" name="Shape 3"/>
          <p:cNvSpPr/>
          <p:nvPr/>
        </p:nvSpPr>
        <p:spPr>
          <a:xfrm>
            <a:off x="676656" y="1581912"/>
            <a:ext cx="2578608" cy="3611880"/>
          </a:xfrm>
          <a:prstGeom prst="roundRect">
            <a:avLst>
              <a:gd name="adj" fmla="val 2482"/>
            </a:avLst>
          </a:prstGeom>
          <a:solidFill>
            <a:srgbClr val="0C2537"/>
          </a:solidFill>
          <a:ln w="12700">
            <a:solidFill>
              <a:srgbClr val="24465C"/>
            </a:solidFill>
            <a:prstDash val="solid"/>
          </a:ln>
          <a:effectLst>
            <a:outerShdw algn="bl" rotWithShape="0">
              <a:srgbClr val="000000">
                <a:alpha val="0"/>
              </a:srgbClr>
            </a:outerShdw>
          </a:effectLst>
        </p:spPr>
        <p:txBody>
          <a:bodyPr/>
          <a:lstStyle/>
          <a:p>
            <a:endParaRPr lang="en-US" dirty="0"/>
          </a:p>
        </p:txBody>
      </p:sp>
      <p:sp>
        <p:nvSpPr>
          <p:cNvPr id="6" name="Shape 4"/>
          <p:cNvSpPr/>
          <p:nvPr/>
        </p:nvSpPr>
        <p:spPr>
          <a:xfrm>
            <a:off x="676656" y="1581912"/>
            <a:ext cx="73152" cy="3611880"/>
          </a:xfrm>
          <a:prstGeom prst="rect">
            <a:avLst/>
          </a:prstGeom>
          <a:solidFill>
            <a:srgbClr val="F47B20"/>
          </a:solidFill>
          <a:ln w="12700">
            <a:solidFill>
              <a:srgbClr val="F47B20"/>
            </a:solidFill>
            <a:prstDash val="solid"/>
          </a:ln>
        </p:spPr>
        <p:txBody>
          <a:bodyPr/>
          <a:lstStyle/>
          <a:p>
            <a:endParaRPr lang="en-US" dirty="0"/>
          </a:p>
        </p:txBody>
      </p:sp>
      <p:sp>
        <p:nvSpPr>
          <p:cNvPr id="7" name="Text 5"/>
          <p:cNvSpPr/>
          <p:nvPr/>
        </p:nvSpPr>
        <p:spPr>
          <a:xfrm>
            <a:off x="932688" y="1783080"/>
            <a:ext cx="2157984" cy="310896"/>
          </a:xfrm>
          <a:prstGeom prst="rect">
            <a:avLst/>
          </a:prstGeom>
          <a:noFill/>
          <a:ln/>
        </p:spPr>
        <p:txBody>
          <a:bodyPr wrap="square" lIns="0" tIns="0" rIns="0" bIns="0" rtlCol="0" anchor="ctr">
            <a:normAutofit/>
          </a:bodyPr>
          <a:lstStyle/>
          <a:p>
            <a:pPr marL="0" indent="0">
              <a:buNone/>
            </a:pPr>
            <a:r>
              <a:rPr lang="en-US" sz="1600" b="1" dirty="0">
                <a:solidFill>
                  <a:srgbClr val="F7F9FB"/>
                </a:solidFill>
              </a:rPr>
              <a:t>NAVIGATION</a:t>
            </a:r>
            <a:endParaRPr lang="en-US" sz="1600" dirty="0"/>
          </a:p>
        </p:txBody>
      </p:sp>
      <p:sp>
        <p:nvSpPr>
          <p:cNvPr id="8" name="Text 6"/>
          <p:cNvSpPr/>
          <p:nvPr/>
        </p:nvSpPr>
        <p:spPr>
          <a:xfrm>
            <a:off x="932688" y="2240280"/>
            <a:ext cx="2139696" cy="2770632"/>
          </a:xfrm>
          <a:prstGeom prst="rect">
            <a:avLst/>
          </a:prstGeom>
          <a:noFill/>
          <a:ln/>
        </p:spPr>
        <p:txBody>
          <a:bodyPr wrap="square" lIns="0" tIns="0" rIns="0" bIns="0" rtlCol="0" anchor="t">
            <a:normAutofit/>
          </a:bodyPr>
          <a:lstStyle/>
          <a:p>
            <a:pPr marL="0" indent="0">
              <a:buNone/>
            </a:pPr>
            <a:r>
              <a:rPr lang="en-US" sz="1600" dirty="0">
                <a:solidFill>
                  <a:srgbClr val="DCE5EC"/>
                </a:solidFill>
              </a:rPr>
              <a:t>Test waypoint loads, which symbols show, rerouting without the laptop</a:t>
            </a:r>
            <a:endParaRPr lang="en-US" sz="1600" dirty="0"/>
          </a:p>
        </p:txBody>
      </p:sp>
      <p:sp>
        <p:nvSpPr>
          <p:cNvPr id="9" name="Shape 7"/>
          <p:cNvSpPr/>
          <p:nvPr/>
        </p:nvSpPr>
        <p:spPr>
          <a:xfrm>
            <a:off x="3493008" y="1581912"/>
            <a:ext cx="2578608" cy="3611880"/>
          </a:xfrm>
          <a:prstGeom prst="roundRect">
            <a:avLst>
              <a:gd name="adj" fmla="val 2482"/>
            </a:avLst>
          </a:prstGeom>
          <a:solidFill>
            <a:srgbClr val="0C2537"/>
          </a:solidFill>
          <a:ln w="12700">
            <a:solidFill>
              <a:srgbClr val="24465C"/>
            </a:solidFill>
            <a:prstDash val="solid"/>
          </a:ln>
          <a:effectLst>
            <a:outerShdw algn="bl" rotWithShape="0">
              <a:srgbClr val="000000">
                <a:alpha val="0"/>
              </a:srgbClr>
            </a:outerShdw>
          </a:effectLst>
        </p:spPr>
        <p:txBody>
          <a:bodyPr/>
          <a:lstStyle/>
          <a:p>
            <a:endParaRPr lang="en-US" dirty="0"/>
          </a:p>
        </p:txBody>
      </p:sp>
      <p:sp>
        <p:nvSpPr>
          <p:cNvPr id="10" name="Shape 8"/>
          <p:cNvSpPr/>
          <p:nvPr/>
        </p:nvSpPr>
        <p:spPr>
          <a:xfrm>
            <a:off x="3493008" y="1581912"/>
            <a:ext cx="73152" cy="3611880"/>
          </a:xfrm>
          <a:prstGeom prst="rect">
            <a:avLst/>
          </a:prstGeom>
          <a:solidFill>
            <a:srgbClr val="2AC2C2"/>
          </a:solidFill>
          <a:ln w="12700">
            <a:solidFill>
              <a:srgbClr val="2AC2C2"/>
            </a:solidFill>
            <a:prstDash val="solid"/>
          </a:ln>
        </p:spPr>
        <p:txBody>
          <a:bodyPr/>
          <a:lstStyle/>
          <a:p>
            <a:endParaRPr lang="en-US" dirty="0"/>
          </a:p>
        </p:txBody>
      </p:sp>
      <p:sp>
        <p:nvSpPr>
          <p:cNvPr id="11" name="Text 9"/>
          <p:cNvSpPr/>
          <p:nvPr/>
        </p:nvSpPr>
        <p:spPr>
          <a:xfrm>
            <a:off x="3749040" y="1783080"/>
            <a:ext cx="2157984" cy="310896"/>
          </a:xfrm>
          <a:prstGeom prst="rect">
            <a:avLst/>
          </a:prstGeom>
          <a:noFill/>
          <a:ln/>
        </p:spPr>
        <p:txBody>
          <a:bodyPr wrap="square" lIns="0" tIns="0" rIns="0" bIns="0" rtlCol="0" anchor="ctr">
            <a:normAutofit/>
          </a:bodyPr>
          <a:lstStyle/>
          <a:p>
            <a:pPr marL="0" indent="0">
              <a:buNone/>
            </a:pPr>
            <a:r>
              <a:rPr lang="en-US" sz="1600" b="1" dirty="0">
                <a:solidFill>
                  <a:srgbClr val="F7F9FB"/>
                </a:solidFill>
              </a:rPr>
              <a:t>COMPUTER</a:t>
            </a:r>
            <a:endParaRPr lang="en-US" sz="1600" dirty="0"/>
          </a:p>
        </p:txBody>
      </p:sp>
      <p:sp>
        <p:nvSpPr>
          <p:cNvPr id="12" name="Text 10"/>
          <p:cNvSpPr/>
          <p:nvPr/>
        </p:nvSpPr>
        <p:spPr>
          <a:xfrm>
            <a:off x="3749040" y="2240280"/>
            <a:ext cx="2139696" cy="2770632"/>
          </a:xfrm>
          <a:prstGeom prst="rect">
            <a:avLst/>
          </a:prstGeom>
          <a:noFill/>
          <a:ln/>
        </p:spPr>
        <p:txBody>
          <a:bodyPr wrap="square" lIns="0" tIns="0" rIns="0" bIns="0" rtlCol="0" anchor="t">
            <a:normAutofit/>
          </a:bodyPr>
          <a:lstStyle/>
          <a:p>
            <a:pPr marL="0" indent="0">
              <a:buNone/>
            </a:pPr>
            <a:r>
              <a:rPr lang="en-US" sz="1600" dirty="0">
                <a:solidFill>
                  <a:srgbClr val="DCE5EC"/>
                </a:solidFill>
              </a:rPr>
              <a:t>Software installed and working, folders made, updates done before you leave</a:t>
            </a:r>
            <a:endParaRPr lang="en-US" sz="1600" dirty="0"/>
          </a:p>
        </p:txBody>
      </p:sp>
      <p:sp>
        <p:nvSpPr>
          <p:cNvPr id="13" name="Shape 11"/>
          <p:cNvSpPr/>
          <p:nvPr/>
        </p:nvSpPr>
        <p:spPr>
          <a:xfrm>
            <a:off x="6309360" y="1581912"/>
            <a:ext cx="2578608" cy="3611880"/>
          </a:xfrm>
          <a:prstGeom prst="roundRect">
            <a:avLst>
              <a:gd name="adj" fmla="val 2482"/>
            </a:avLst>
          </a:prstGeom>
          <a:solidFill>
            <a:srgbClr val="0C2537"/>
          </a:solidFill>
          <a:ln w="12700">
            <a:solidFill>
              <a:srgbClr val="24465C"/>
            </a:solidFill>
            <a:prstDash val="solid"/>
          </a:ln>
          <a:effectLst>
            <a:outerShdw algn="bl" rotWithShape="0">
              <a:srgbClr val="000000">
                <a:alpha val="0"/>
              </a:srgbClr>
            </a:outerShdw>
          </a:effectLst>
        </p:spPr>
        <p:txBody>
          <a:bodyPr/>
          <a:lstStyle/>
          <a:p>
            <a:endParaRPr lang="en-US" dirty="0"/>
          </a:p>
        </p:txBody>
      </p:sp>
      <p:sp>
        <p:nvSpPr>
          <p:cNvPr id="14" name="Shape 12"/>
          <p:cNvSpPr/>
          <p:nvPr/>
        </p:nvSpPr>
        <p:spPr>
          <a:xfrm>
            <a:off x="6309360" y="1581912"/>
            <a:ext cx="73152" cy="3611880"/>
          </a:xfrm>
          <a:prstGeom prst="rect">
            <a:avLst/>
          </a:prstGeom>
          <a:solidFill>
            <a:srgbClr val="F4C95D"/>
          </a:solidFill>
          <a:ln w="12700">
            <a:solidFill>
              <a:srgbClr val="F4C95D"/>
            </a:solidFill>
            <a:prstDash val="solid"/>
          </a:ln>
        </p:spPr>
        <p:txBody>
          <a:bodyPr/>
          <a:lstStyle/>
          <a:p>
            <a:endParaRPr lang="en-US" dirty="0"/>
          </a:p>
        </p:txBody>
      </p:sp>
      <p:sp>
        <p:nvSpPr>
          <p:cNvPr id="15" name="Text 13"/>
          <p:cNvSpPr/>
          <p:nvPr/>
        </p:nvSpPr>
        <p:spPr>
          <a:xfrm>
            <a:off x="6565392" y="1783080"/>
            <a:ext cx="2157984" cy="310896"/>
          </a:xfrm>
          <a:prstGeom prst="rect">
            <a:avLst/>
          </a:prstGeom>
          <a:noFill/>
          <a:ln/>
        </p:spPr>
        <p:txBody>
          <a:bodyPr wrap="square" lIns="0" tIns="0" rIns="0" bIns="0" rtlCol="0" anchor="ctr">
            <a:normAutofit/>
          </a:bodyPr>
          <a:lstStyle/>
          <a:p>
            <a:pPr marL="0" indent="0">
              <a:buNone/>
            </a:pPr>
            <a:r>
              <a:rPr lang="en-US" sz="1600" b="1" dirty="0">
                <a:solidFill>
                  <a:srgbClr val="F7F9FB"/>
                </a:solidFill>
              </a:rPr>
              <a:t>CAPTURE</a:t>
            </a:r>
            <a:endParaRPr lang="en-US" sz="1600" dirty="0"/>
          </a:p>
        </p:txBody>
      </p:sp>
      <p:sp>
        <p:nvSpPr>
          <p:cNvPr id="16" name="Text 14"/>
          <p:cNvSpPr/>
          <p:nvPr/>
        </p:nvSpPr>
        <p:spPr>
          <a:xfrm>
            <a:off x="6565392" y="2240280"/>
            <a:ext cx="2139696" cy="2770632"/>
          </a:xfrm>
          <a:prstGeom prst="rect">
            <a:avLst/>
          </a:prstGeom>
          <a:noFill/>
          <a:ln/>
        </p:spPr>
        <p:txBody>
          <a:bodyPr wrap="square" lIns="0" tIns="0" rIns="0" bIns="0" rtlCol="0" anchor="t">
            <a:normAutofit/>
          </a:bodyPr>
          <a:lstStyle/>
          <a:p>
            <a:pPr marL="0" indent="0">
              <a:buNone/>
            </a:pPr>
            <a:r>
              <a:rPr lang="en-US" sz="1600" dirty="0">
                <a:solidFill>
                  <a:srgbClr val="DCE5EC"/>
                </a:solidFill>
              </a:rPr>
              <a:t>Camera/phone, rally flag, photo review, timestamps, storage, backup</a:t>
            </a:r>
            <a:endParaRPr lang="en-US" sz="1600" dirty="0"/>
          </a:p>
        </p:txBody>
      </p:sp>
      <p:sp>
        <p:nvSpPr>
          <p:cNvPr id="17" name="Shape 15"/>
          <p:cNvSpPr/>
          <p:nvPr/>
        </p:nvSpPr>
        <p:spPr>
          <a:xfrm>
            <a:off x="9125712" y="1581912"/>
            <a:ext cx="2578608" cy="3611880"/>
          </a:xfrm>
          <a:prstGeom prst="roundRect">
            <a:avLst>
              <a:gd name="adj" fmla="val 2482"/>
            </a:avLst>
          </a:prstGeom>
          <a:solidFill>
            <a:srgbClr val="0C2537"/>
          </a:solidFill>
          <a:ln w="12700">
            <a:solidFill>
              <a:srgbClr val="24465C"/>
            </a:solidFill>
            <a:prstDash val="solid"/>
          </a:ln>
          <a:effectLst>
            <a:outerShdw algn="bl" rotWithShape="0">
              <a:srgbClr val="000000">
                <a:alpha val="0"/>
              </a:srgbClr>
            </a:outerShdw>
          </a:effectLst>
        </p:spPr>
        <p:txBody>
          <a:bodyPr/>
          <a:lstStyle/>
          <a:p>
            <a:endParaRPr lang="en-US" dirty="0"/>
          </a:p>
        </p:txBody>
      </p:sp>
      <p:sp>
        <p:nvSpPr>
          <p:cNvPr id="18" name="Shape 16"/>
          <p:cNvSpPr/>
          <p:nvPr/>
        </p:nvSpPr>
        <p:spPr>
          <a:xfrm>
            <a:off x="9125712" y="1581912"/>
            <a:ext cx="73152" cy="3611880"/>
          </a:xfrm>
          <a:prstGeom prst="rect">
            <a:avLst/>
          </a:prstGeom>
          <a:solidFill>
            <a:srgbClr val="4CA6FF"/>
          </a:solidFill>
          <a:ln w="12700">
            <a:solidFill>
              <a:srgbClr val="4CA6FF"/>
            </a:solidFill>
            <a:prstDash val="solid"/>
          </a:ln>
        </p:spPr>
        <p:txBody>
          <a:bodyPr/>
          <a:lstStyle/>
          <a:p>
            <a:endParaRPr lang="en-US" dirty="0"/>
          </a:p>
        </p:txBody>
      </p:sp>
      <p:sp>
        <p:nvSpPr>
          <p:cNvPr id="19" name="Text 17"/>
          <p:cNvSpPr/>
          <p:nvPr/>
        </p:nvSpPr>
        <p:spPr>
          <a:xfrm>
            <a:off x="9381744" y="1783080"/>
            <a:ext cx="2157984" cy="310896"/>
          </a:xfrm>
          <a:prstGeom prst="rect">
            <a:avLst/>
          </a:prstGeom>
          <a:noFill/>
          <a:ln/>
        </p:spPr>
        <p:txBody>
          <a:bodyPr wrap="square" lIns="0" tIns="0" rIns="0" bIns="0" rtlCol="0" anchor="ctr">
            <a:normAutofit/>
          </a:bodyPr>
          <a:lstStyle/>
          <a:p>
            <a:pPr marL="0" indent="0">
              <a:buNone/>
            </a:pPr>
            <a:r>
              <a:rPr lang="en-US" sz="1600" b="1" dirty="0">
                <a:solidFill>
                  <a:srgbClr val="F7F9FB"/>
                </a:solidFill>
              </a:rPr>
              <a:t>POWER</a:t>
            </a:r>
            <a:endParaRPr lang="en-US" sz="1600" dirty="0"/>
          </a:p>
        </p:txBody>
      </p:sp>
      <p:sp>
        <p:nvSpPr>
          <p:cNvPr id="20" name="Text 18"/>
          <p:cNvSpPr/>
          <p:nvPr/>
        </p:nvSpPr>
        <p:spPr>
          <a:xfrm>
            <a:off x="9381744" y="2240280"/>
            <a:ext cx="2139696" cy="2770632"/>
          </a:xfrm>
          <a:prstGeom prst="rect">
            <a:avLst/>
          </a:prstGeom>
          <a:noFill/>
          <a:ln/>
        </p:spPr>
        <p:txBody>
          <a:bodyPr wrap="square" lIns="0" tIns="0" rIns="0" bIns="0" rtlCol="0" anchor="t">
            <a:normAutofit/>
          </a:bodyPr>
          <a:lstStyle/>
          <a:p>
            <a:pPr marL="0" indent="0">
              <a:buNone/>
            </a:pPr>
            <a:r>
              <a:rPr lang="en-US" sz="1600" dirty="0">
                <a:solidFill>
                  <a:srgbClr val="DCE5EC"/>
                </a:solidFill>
              </a:rPr>
              <a:t>Bike power, USB, laptop, battery packs, spare cables, labeled adapters</a:t>
            </a:r>
            <a:endParaRPr lang="en-US" sz="1600" dirty="0"/>
          </a:p>
        </p:txBody>
      </p:sp>
      <p:sp>
        <p:nvSpPr>
          <p:cNvPr id="21" name="Text 19"/>
          <p:cNvSpPr/>
          <p:nvPr/>
        </p:nvSpPr>
        <p:spPr>
          <a:xfrm>
            <a:off x="676656" y="5522976"/>
            <a:ext cx="11027664" cy="530352"/>
          </a:xfrm>
          <a:prstGeom prst="rect">
            <a:avLst/>
          </a:prstGeom>
          <a:noFill/>
          <a:ln/>
        </p:spPr>
        <p:txBody>
          <a:bodyPr wrap="square" lIns="0" tIns="0" rIns="0" bIns="0" rtlCol="0" anchor="ctr">
            <a:normAutofit/>
          </a:bodyPr>
          <a:lstStyle/>
          <a:p>
            <a:pPr marL="0" indent="0" algn="ctr">
              <a:buNone/>
            </a:pPr>
            <a:r>
              <a:rPr lang="en-US" sz="1500" b="1" dirty="0">
                <a:solidFill>
                  <a:srgbClr val="F7F9FB"/>
                </a:solidFill>
              </a:rPr>
              <a:t>Practice it both ways: RM files → planner → Basecamp → GPS, and photo / receipt → scoring table.</a:t>
            </a:r>
            <a:endParaRPr lang="en-US" sz="1500" dirty="0"/>
          </a:p>
        </p:txBody>
      </p:sp>
      <p:sp>
        <p:nvSpPr>
          <p:cNvPr id="25" name="Slide Number Placeholder 0"/>
          <p:cNvSpPr>
            <a:spLocks noGrp="1"/>
          </p:cNvSpPr>
          <p:nvPr>
            <p:ph type="sldNum" sz="quarter" idx="4294967295"/>
          </p:nvPr>
        </p:nvSpPr>
        <p:spPr>
          <a:xfrm>
            <a:off x="11494008" y="6473952"/>
            <a:ext cx="310896" cy="219456"/>
          </a:xfrm>
          <a:prstGeom prst="rect">
            <a:avLst/>
          </a:prstGeom>
          <a:extLst>
            <a:ext uri="{C572A759-6A51-4108-AA02-DFA0A04FC94B}">
              <ma14:wrappingTextBoxFlag xmlns="" xmlns:ma14="http://schemas.microsoft.com/office/mac/drawingml/2011/main" val="0"/>
            </a:ext>
          </a:extLst>
        </p:spPr>
        <p:txBody>
          <a:bodyPr/>
          <a:lstStyle>
            <a:lvl1pPr>
              <a:defRPr sz="800">
                <a:solidFill>
                  <a:srgbClr val="70879A"/>
                </a:solidFill>
                <a:latin typeface="Arial"/>
                <a:ea typeface="Arial"/>
                <a:cs typeface="Arial"/>
              </a:defRPr>
            </a:lvl1pPr>
          </a:lstStyle>
          <a:p>
            <a:pPr algn="r"/>
            <a:fld id="{F7021451-1387-4CA6-816F-3879F97B5CBC}" type="slidenum">
              <a:rPr lang="en-US" b="0"/>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30352" y="310896"/>
            <a:ext cx="10881360" cy="256032"/>
          </a:xfrm>
          <a:prstGeom prst="rect">
            <a:avLst/>
          </a:prstGeom>
          <a:noFill/>
          <a:ln/>
        </p:spPr>
        <p:txBody>
          <a:bodyPr wrap="square" lIns="0" tIns="0" rIns="0" bIns="0" rtlCol="0" anchor="ctr"/>
          <a:lstStyle/>
          <a:p>
            <a:pPr marL="0" indent="0">
              <a:buNone/>
            </a:pPr>
            <a:r>
              <a:rPr lang="en-US" sz="950" b="1" kern="0" spc="160" dirty="0">
                <a:solidFill>
                  <a:srgbClr val="F47B20"/>
                </a:solidFill>
                <a:latin typeface="Arial" pitchFamily="34" charset="0"/>
                <a:ea typeface="Arial" pitchFamily="34" charset="-122"/>
                <a:cs typeface="Arial" pitchFamily="34" charset="-120"/>
              </a:rPr>
              <a:t>ASK “WHAT ENDS MY RALLY?”</a:t>
            </a:r>
            <a:endParaRPr lang="en-US" sz="950" dirty="0"/>
          </a:p>
        </p:txBody>
      </p:sp>
      <p:sp>
        <p:nvSpPr>
          <p:cNvPr id="3" name="Text 1"/>
          <p:cNvSpPr/>
          <p:nvPr/>
        </p:nvSpPr>
        <p:spPr>
          <a:xfrm>
            <a:off x="530352" y="667512"/>
            <a:ext cx="10972800" cy="530352"/>
          </a:xfrm>
          <a:prstGeom prst="rect">
            <a:avLst/>
          </a:prstGeom>
          <a:noFill/>
          <a:ln/>
        </p:spPr>
        <p:txBody>
          <a:bodyPr wrap="square" lIns="0" tIns="0" rIns="0" bIns="0" rtlCol="0" anchor="ctr">
            <a:normAutofit/>
          </a:bodyPr>
          <a:lstStyle/>
          <a:p>
            <a:pPr marL="0" indent="0">
              <a:buNone/>
            </a:pPr>
            <a:r>
              <a:rPr lang="en-US" sz="2600" b="1" dirty="0">
                <a:solidFill>
                  <a:srgbClr val="F7F9FB"/>
                </a:solidFill>
                <a:latin typeface="Arial" pitchFamily="34" charset="0"/>
                <a:ea typeface="Arial" pitchFamily="34" charset="-122"/>
                <a:cs typeface="Arial" pitchFamily="34" charset="-120"/>
              </a:rPr>
              <a:t>Have a backup for anything that can end your rally</a:t>
            </a:r>
            <a:endParaRPr lang="en-US" sz="2600" dirty="0"/>
          </a:p>
        </p:txBody>
      </p:sp>
      <p:sp>
        <p:nvSpPr>
          <p:cNvPr id="4" name="Shape 2"/>
          <p:cNvSpPr/>
          <p:nvPr/>
        </p:nvSpPr>
        <p:spPr>
          <a:xfrm>
            <a:off x="530352" y="1298448"/>
            <a:ext cx="11064240" cy="0"/>
          </a:xfrm>
          <a:prstGeom prst="line">
            <a:avLst/>
          </a:prstGeom>
          <a:noFill/>
          <a:ln w="12700">
            <a:solidFill>
              <a:srgbClr val="24465C"/>
            </a:solidFill>
            <a:prstDash val="solid"/>
          </a:ln>
        </p:spPr>
        <p:txBody>
          <a:bodyPr/>
          <a:lstStyle/>
          <a:p>
            <a:endParaRPr lang="en-US" dirty="0"/>
          </a:p>
        </p:txBody>
      </p:sp>
      <p:sp>
        <p:nvSpPr>
          <p:cNvPr id="5" name="Text 3"/>
          <p:cNvSpPr/>
          <p:nvPr/>
        </p:nvSpPr>
        <p:spPr>
          <a:xfrm>
            <a:off x="822960" y="1706569"/>
            <a:ext cx="2011680" cy="228600"/>
          </a:xfrm>
          <a:prstGeom prst="rect">
            <a:avLst/>
          </a:prstGeom>
          <a:noFill/>
          <a:ln/>
        </p:spPr>
        <p:txBody>
          <a:bodyPr wrap="square" lIns="0" tIns="0" rIns="0" bIns="0" rtlCol="0" anchor="ctr"/>
          <a:lstStyle/>
          <a:p>
            <a:pPr marL="0" indent="0">
              <a:buNone/>
            </a:pPr>
            <a:r>
              <a:rPr lang="en-US" sz="1600" b="1" kern="0" spc="130" dirty="0">
                <a:solidFill>
                  <a:srgbClr val="E25A55"/>
                </a:solidFill>
              </a:rPr>
              <a:t>SINGLE POINT</a:t>
            </a:r>
            <a:endParaRPr lang="en-US" sz="1600" dirty="0"/>
          </a:p>
        </p:txBody>
      </p:sp>
      <p:sp>
        <p:nvSpPr>
          <p:cNvPr id="6" name="Text 4"/>
          <p:cNvSpPr/>
          <p:nvPr/>
        </p:nvSpPr>
        <p:spPr>
          <a:xfrm>
            <a:off x="2907792" y="1706569"/>
            <a:ext cx="2286000" cy="228600"/>
          </a:xfrm>
          <a:prstGeom prst="rect">
            <a:avLst/>
          </a:prstGeom>
          <a:noFill/>
          <a:ln/>
        </p:spPr>
        <p:txBody>
          <a:bodyPr wrap="square" lIns="0" tIns="0" rIns="0" bIns="0" rtlCol="0" anchor="ctr"/>
          <a:lstStyle/>
          <a:p>
            <a:pPr marL="0" indent="0">
              <a:buNone/>
            </a:pPr>
            <a:r>
              <a:rPr lang="en-US" sz="1600" b="1" kern="0" spc="130" dirty="0">
                <a:solidFill>
                  <a:srgbClr val="92A7B7"/>
                </a:solidFill>
              </a:rPr>
              <a:t>FAILURE MODE</a:t>
            </a:r>
            <a:endParaRPr lang="en-US" sz="1600" dirty="0"/>
          </a:p>
        </p:txBody>
      </p:sp>
      <p:sp>
        <p:nvSpPr>
          <p:cNvPr id="7" name="Text 5"/>
          <p:cNvSpPr/>
          <p:nvPr/>
        </p:nvSpPr>
        <p:spPr>
          <a:xfrm>
            <a:off x="5623560" y="1706569"/>
            <a:ext cx="4572000" cy="228600"/>
          </a:xfrm>
          <a:prstGeom prst="rect">
            <a:avLst/>
          </a:prstGeom>
          <a:noFill/>
          <a:ln/>
        </p:spPr>
        <p:txBody>
          <a:bodyPr wrap="square" lIns="0" tIns="0" rIns="0" bIns="0" rtlCol="0" anchor="ctr"/>
          <a:lstStyle/>
          <a:p>
            <a:pPr marL="0" indent="0">
              <a:buNone/>
            </a:pPr>
            <a:r>
              <a:rPr lang="en-US" sz="1600" b="1" kern="0" spc="130" dirty="0">
                <a:solidFill>
                  <a:srgbClr val="2AC2C2"/>
                </a:solidFill>
              </a:rPr>
              <a:t>BACKUP / RECOVERY</a:t>
            </a:r>
            <a:endParaRPr lang="en-US" sz="1600" dirty="0"/>
          </a:p>
        </p:txBody>
      </p:sp>
      <p:sp>
        <p:nvSpPr>
          <p:cNvPr id="8" name="Shape 6"/>
          <p:cNvSpPr/>
          <p:nvPr/>
        </p:nvSpPr>
        <p:spPr>
          <a:xfrm>
            <a:off x="795528" y="2081473"/>
            <a:ext cx="10469880" cy="512064"/>
          </a:xfrm>
          <a:prstGeom prst="roundRect">
            <a:avLst>
              <a:gd name="adj" fmla="val 5357"/>
            </a:avLst>
          </a:prstGeom>
          <a:solidFill>
            <a:srgbClr val="102F44"/>
          </a:solidFill>
          <a:ln w="12700">
            <a:solidFill>
              <a:srgbClr val="24465C"/>
            </a:solidFill>
            <a:prstDash val="solid"/>
          </a:ln>
        </p:spPr>
        <p:txBody>
          <a:bodyPr/>
          <a:lstStyle/>
          <a:p>
            <a:endParaRPr lang="en-US" dirty="0"/>
          </a:p>
        </p:txBody>
      </p:sp>
      <p:sp>
        <p:nvSpPr>
          <p:cNvPr id="9" name="Text 7"/>
          <p:cNvSpPr/>
          <p:nvPr/>
        </p:nvSpPr>
        <p:spPr>
          <a:xfrm>
            <a:off x="960120" y="2253137"/>
            <a:ext cx="1737360" cy="182880"/>
          </a:xfrm>
          <a:prstGeom prst="rect">
            <a:avLst/>
          </a:prstGeom>
          <a:noFill/>
          <a:ln/>
        </p:spPr>
        <p:txBody>
          <a:bodyPr wrap="square" lIns="0" tIns="0" rIns="0" bIns="0" rtlCol="0" anchor="ctr"/>
          <a:lstStyle/>
          <a:p>
            <a:pPr marL="0" indent="0">
              <a:buNone/>
            </a:pPr>
            <a:r>
              <a:rPr lang="en-US" sz="1600" b="1" dirty="0">
                <a:solidFill>
                  <a:srgbClr val="F7F9FB"/>
                </a:solidFill>
              </a:rPr>
              <a:t>NAVIGATION</a:t>
            </a:r>
            <a:endParaRPr lang="en-US" sz="1600" dirty="0"/>
          </a:p>
        </p:txBody>
      </p:sp>
      <p:sp>
        <p:nvSpPr>
          <p:cNvPr id="10" name="Text 8"/>
          <p:cNvSpPr/>
          <p:nvPr/>
        </p:nvSpPr>
        <p:spPr>
          <a:xfrm>
            <a:off x="2880360" y="2234849"/>
            <a:ext cx="2468880" cy="210312"/>
          </a:xfrm>
          <a:prstGeom prst="rect">
            <a:avLst/>
          </a:prstGeom>
          <a:noFill/>
          <a:ln/>
        </p:spPr>
        <p:txBody>
          <a:bodyPr wrap="square" lIns="0" tIns="0" rIns="0" bIns="0" rtlCol="0" anchor="ctr">
            <a:noAutofit/>
          </a:bodyPr>
          <a:lstStyle/>
          <a:p>
            <a:pPr marL="0" indent="0">
              <a:buNone/>
            </a:pPr>
            <a:r>
              <a:rPr lang="en-US" sz="1600" dirty="0">
                <a:solidFill>
                  <a:srgbClr val="DCE5EC"/>
                </a:solidFill>
              </a:rPr>
              <a:t>Primary route display</a:t>
            </a:r>
            <a:endParaRPr lang="en-US" sz="1600" dirty="0"/>
          </a:p>
        </p:txBody>
      </p:sp>
      <p:sp>
        <p:nvSpPr>
          <p:cNvPr id="11" name="Text 9"/>
          <p:cNvSpPr/>
          <p:nvPr/>
        </p:nvSpPr>
        <p:spPr>
          <a:xfrm>
            <a:off x="5596128" y="2234849"/>
            <a:ext cx="5321808" cy="210312"/>
          </a:xfrm>
          <a:prstGeom prst="rect">
            <a:avLst/>
          </a:prstGeom>
          <a:noFill/>
          <a:ln/>
        </p:spPr>
        <p:txBody>
          <a:bodyPr wrap="square" lIns="0" tIns="0" rIns="0" bIns="0" rtlCol="0" anchor="ctr">
            <a:noAutofit/>
          </a:bodyPr>
          <a:lstStyle/>
          <a:p>
            <a:pPr marL="0" indent="0">
              <a:buNone/>
            </a:pPr>
            <a:r>
              <a:rPr lang="en-US" sz="1600" dirty="0">
                <a:solidFill>
                  <a:srgbClr val="DCE5EC"/>
                </a:solidFill>
              </a:rPr>
              <a:t>Multiple GPS’s with ALL bonuses + routes loaded</a:t>
            </a:r>
            <a:endParaRPr lang="en-US" sz="1600" dirty="0"/>
          </a:p>
        </p:txBody>
      </p:sp>
      <p:sp>
        <p:nvSpPr>
          <p:cNvPr id="12" name="Shape 10"/>
          <p:cNvSpPr/>
          <p:nvPr/>
        </p:nvSpPr>
        <p:spPr>
          <a:xfrm>
            <a:off x="795528" y="2748985"/>
            <a:ext cx="10469880" cy="512064"/>
          </a:xfrm>
          <a:prstGeom prst="roundRect">
            <a:avLst>
              <a:gd name="adj" fmla="val 5357"/>
            </a:avLst>
          </a:prstGeom>
          <a:solidFill>
            <a:srgbClr val="0C2537"/>
          </a:solidFill>
          <a:ln w="12700">
            <a:solidFill>
              <a:srgbClr val="24465C"/>
            </a:solidFill>
            <a:prstDash val="solid"/>
          </a:ln>
        </p:spPr>
        <p:txBody>
          <a:bodyPr/>
          <a:lstStyle/>
          <a:p>
            <a:endParaRPr lang="en-US" dirty="0"/>
          </a:p>
        </p:txBody>
      </p:sp>
      <p:sp>
        <p:nvSpPr>
          <p:cNvPr id="13" name="Text 11"/>
          <p:cNvSpPr/>
          <p:nvPr/>
        </p:nvSpPr>
        <p:spPr>
          <a:xfrm>
            <a:off x="960120" y="2920649"/>
            <a:ext cx="1737360" cy="182880"/>
          </a:xfrm>
          <a:prstGeom prst="rect">
            <a:avLst/>
          </a:prstGeom>
          <a:noFill/>
          <a:ln/>
        </p:spPr>
        <p:txBody>
          <a:bodyPr wrap="square" lIns="0" tIns="0" rIns="0" bIns="0" rtlCol="0" anchor="ctr"/>
          <a:lstStyle/>
          <a:p>
            <a:pPr marL="0" indent="0">
              <a:buNone/>
            </a:pPr>
            <a:r>
              <a:rPr lang="en-US" sz="1600" b="1" dirty="0">
                <a:solidFill>
                  <a:srgbClr val="F7F9FB"/>
                </a:solidFill>
              </a:rPr>
              <a:t>POWER</a:t>
            </a:r>
            <a:endParaRPr lang="en-US" sz="1600" dirty="0"/>
          </a:p>
        </p:txBody>
      </p:sp>
      <p:sp>
        <p:nvSpPr>
          <p:cNvPr id="14" name="Text 12"/>
          <p:cNvSpPr/>
          <p:nvPr/>
        </p:nvSpPr>
        <p:spPr>
          <a:xfrm>
            <a:off x="2880360" y="2902361"/>
            <a:ext cx="2468880" cy="210312"/>
          </a:xfrm>
          <a:prstGeom prst="rect">
            <a:avLst/>
          </a:prstGeom>
          <a:noFill/>
          <a:ln/>
        </p:spPr>
        <p:txBody>
          <a:bodyPr wrap="square" lIns="0" tIns="0" rIns="0" bIns="0" rtlCol="0" anchor="ctr">
            <a:noAutofit/>
          </a:bodyPr>
          <a:lstStyle/>
          <a:p>
            <a:pPr marL="0" indent="0">
              <a:buNone/>
            </a:pPr>
            <a:r>
              <a:rPr lang="en-US" sz="1600" dirty="0">
                <a:solidFill>
                  <a:srgbClr val="DCE5EC"/>
                </a:solidFill>
              </a:rPr>
              <a:t>One charging cable</a:t>
            </a:r>
            <a:endParaRPr lang="en-US" sz="1600" dirty="0"/>
          </a:p>
        </p:txBody>
      </p:sp>
      <p:sp>
        <p:nvSpPr>
          <p:cNvPr id="15" name="Text 13"/>
          <p:cNvSpPr/>
          <p:nvPr/>
        </p:nvSpPr>
        <p:spPr>
          <a:xfrm>
            <a:off x="5596128" y="2902361"/>
            <a:ext cx="5321808" cy="210312"/>
          </a:xfrm>
          <a:prstGeom prst="rect">
            <a:avLst/>
          </a:prstGeom>
          <a:noFill/>
          <a:ln/>
        </p:spPr>
        <p:txBody>
          <a:bodyPr wrap="square" lIns="0" tIns="0" rIns="0" bIns="0" rtlCol="0" anchor="ctr">
            <a:noAutofit/>
          </a:bodyPr>
          <a:lstStyle/>
          <a:p>
            <a:pPr marL="0" indent="0">
              <a:buNone/>
            </a:pPr>
            <a:r>
              <a:rPr lang="en-US" sz="1600" dirty="0">
                <a:solidFill>
                  <a:srgbClr val="DCE5EC"/>
                </a:solidFill>
              </a:rPr>
              <a:t>Spare cable + second power path</a:t>
            </a:r>
            <a:endParaRPr lang="en-US" sz="1600" dirty="0"/>
          </a:p>
        </p:txBody>
      </p:sp>
      <p:sp>
        <p:nvSpPr>
          <p:cNvPr id="16" name="Shape 14"/>
          <p:cNvSpPr/>
          <p:nvPr/>
        </p:nvSpPr>
        <p:spPr>
          <a:xfrm>
            <a:off x="795528" y="3416497"/>
            <a:ext cx="10469880" cy="512064"/>
          </a:xfrm>
          <a:prstGeom prst="roundRect">
            <a:avLst>
              <a:gd name="adj" fmla="val 5357"/>
            </a:avLst>
          </a:prstGeom>
          <a:solidFill>
            <a:srgbClr val="102F44"/>
          </a:solidFill>
          <a:ln w="12700">
            <a:solidFill>
              <a:srgbClr val="24465C"/>
            </a:solidFill>
            <a:prstDash val="solid"/>
          </a:ln>
        </p:spPr>
        <p:txBody>
          <a:bodyPr/>
          <a:lstStyle/>
          <a:p>
            <a:endParaRPr lang="en-US" dirty="0"/>
          </a:p>
        </p:txBody>
      </p:sp>
      <p:sp>
        <p:nvSpPr>
          <p:cNvPr id="17" name="Text 15"/>
          <p:cNvSpPr/>
          <p:nvPr/>
        </p:nvSpPr>
        <p:spPr>
          <a:xfrm>
            <a:off x="960120" y="3588161"/>
            <a:ext cx="1737360" cy="182880"/>
          </a:xfrm>
          <a:prstGeom prst="rect">
            <a:avLst/>
          </a:prstGeom>
          <a:noFill/>
          <a:ln/>
        </p:spPr>
        <p:txBody>
          <a:bodyPr wrap="square" lIns="0" tIns="0" rIns="0" bIns="0" rtlCol="0" anchor="ctr"/>
          <a:lstStyle/>
          <a:p>
            <a:pPr marL="0" indent="0">
              <a:buNone/>
            </a:pPr>
            <a:r>
              <a:rPr lang="en-US" sz="1600" b="1" dirty="0">
                <a:solidFill>
                  <a:srgbClr val="F7F9FB"/>
                </a:solidFill>
              </a:rPr>
              <a:t>RALLY FILES</a:t>
            </a:r>
            <a:endParaRPr lang="en-US" sz="1600" dirty="0"/>
          </a:p>
        </p:txBody>
      </p:sp>
      <p:sp>
        <p:nvSpPr>
          <p:cNvPr id="18" name="Text 16"/>
          <p:cNvSpPr/>
          <p:nvPr/>
        </p:nvSpPr>
        <p:spPr>
          <a:xfrm>
            <a:off x="2880360" y="3569873"/>
            <a:ext cx="2468880" cy="210312"/>
          </a:xfrm>
          <a:prstGeom prst="rect">
            <a:avLst/>
          </a:prstGeom>
          <a:noFill/>
          <a:ln/>
        </p:spPr>
        <p:txBody>
          <a:bodyPr wrap="square" lIns="0" tIns="0" rIns="0" bIns="0" rtlCol="0" anchor="ctr">
            <a:noAutofit/>
          </a:bodyPr>
          <a:lstStyle/>
          <a:p>
            <a:pPr marL="0" indent="0">
              <a:buNone/>
            </a:pPr>
            <a:r>
              <a:rPr lang="en-US" sz="1600" dirty="0">
                <a:solidFill>
                  <a:srgbClr val="DCE5EC"/>
                </a:solidFill>
              </a:rPr>
              <a:t>One rally book / one laptop copy</a:t>
            </a:r>
            <a:endParaRPr lang="en-US" sz="1600" dirty="0"/>
          </a:p>
        </p:txBody>
      </p:sp>
      <p:sp>
        <p:nvSpPr>
          <p:cNvPr id="19" name="Text 17"/>
          <p:cNvSpPr/>
          <p:nvPr/>
        </p:nvSpPr>
        <p:spPr>
          <a:xfrm>
            <a:off x="5596128" y="3569873"/>
            <a:ext cx="5321808" cy="210312"/>
          </a:xfrm>
          <a:prstGeom prst="rect">
            <a:avLst/>
          </a:prstGeom>
          <a:noFill/>
          <a:ln/>
        </p:spPr>
        <p:txBody>
          <a:bodyPr wrap="square" lIns="0" tIns="0" rIns="0" bIns="0" rtlCol="0" anchor="ctr">
            <a:noAutofit/>
          </a:bodyPr>
          <a:lstStyle/>
          <a:p>
            <a:pPr marL="0" indent="0">
              <a:buNone/>
            </a:pPr>
            <a:r>
              <a:rPr lang="en-US" sz="1600" dirty="0">
                <a:solidFill>
                  <a:srgbClr val="DCE5EC"/>
                </a:solidFill>
              </a:rPr>
              <a:t>Second copy (check with the RM first) + USB</a:t>
            </a:r>
            <a:endParaRPr lang="en-US" sz="1600" dirty="0"/>
          </a:p>
        </p:txBody>
      </p:sp>
      <p:sp>
        <p:nvSpPr>
          <p:cNvPr id="20" name="Shape 18"/>
          <p:cNvSpPr/>
          <p:nvPr/>
        </p:nvSpPr>
        <p:spPr>
          <a:xfrm>
            <a:off x="795528" y="4084009"/>
            <a:ext cx="10469880" cy="512064"/>
          </a:xfrm>
          <a:prstGeom prst="roundRect">
            <a:avLst>
              <a:gd name="adj" fmla="val 5357"/>
            </a:avLst>
          </a:prstGeom>
          <a:solidFill>
            <a:srgbClr val="0C2537"/>
          </a:solidFill>
          <a:ln w="12700">
            <a:solidFill>
              <a:srgbClr val="24465C"/>
            </a:solidFill>
            <a:prstDash val="solid"/>
          </a:ln>
        </p:spPr>
        <p:txBody>
          <a:bodyPr/>
          <a:lstStyle/>
          <a:p>
            <a:endParaRPr lang="en-US" dirty="0"/>
          </a:p>
        </p:txBody>
      </p:sp>
      <p:sp>
        <p:nvSpPr>
          <p:cNvPr id="21" name="Text 19"/>
          <p:cNvSpPr/>
          <p:nvPr/>
        </p:nvSpPr>
        <p:spPr>
          <a:xfrm>
            <a:off x="960120" y="4255673"/>
            <a:ext cx="1737360" cy="182880"/>
          </a:xfrm>
          <a:prstGeom prst="rect">
            <a:avLst/>
          </a:prstGeom>
          <a:noFill/>
          <a:ln/>
        </p:spPr>
        <p:txBody>
          <a:bodyPr wrap="square" lIns="0" tIns="0" rIns="0" bIns="0" rtlCol="0" anchor="ctr"/>
          <a:lstStyle/>
          <a:p>
            <a:pPr marL="0" indent="0">
              <a:buNone/>
            </a:pPr>
            <a:r>
              <a:rPr lang="en-US" sz="1600" b="1" dirty="0">
                <a:solidFill>
                  <a:srgbClr val="F7F9FB"/>
                </a:solidFill>
              </a:rPr>
              <a:t>BONUS EVIDENCE</a:t>
            </a:r>
            <a:endParaRPr lang="en-US" sz="1600" dirty="0"/>
          </a:p>
        </p:txBody>
      </p:sp>
      <p:sp>
        <p:nvSpPr>
          <p:cNvPr id="22" name="Text 20"/>
          <p:cNvSpPr/>
          <p:nvPr/>
        </p:nvSpPr>
        <p:spPr>
          <a:xfrm>
            <a:off x="2880360" y="4237385"/>
            <a:ext cx="2468880" cy="210312"/>
          </a:xfrm>
          <a:prstGeom prst="rect">
            <a:avLst/>
          </a:prstGeom>
          <a:noFill/>
          <a:ln/>
        </p:spPr>
        <p:txBody>
          <a:bodyPr wrap="square" lIns="0" tIns="0" rIns="0" bIns="0" rtlCol="0" anchor="ctr">
            <a:noAutofit/>
          </a:bodyPr>
          <a:lstStyle/>
          <a:p>
            <a:pPr marL="0" indent="0">
              <a:buNone/>
            </a:pPr>
            <a:r>
              <a:rPr lang="en-US" sz="1600" dirty="0">
                <a:solidFill>
                  <a:srgbClr val="DCE5EC"/>
                </a:solidFill>
              </a:rPr>
              <a:t>One photo / unreadable receipt</a:t>
            </a:r>
            <a:endParaRPr lang="en-US" sz="1600" dirty="0"/>
          </a:p>
        </p:txBody>
      </p:sp>
      <p:sp>
        <p:nvSpPr>
          <p:cNvPr id="23" name="Text 21"/>
          <p:cNvSpPr/>
          <p:nvPr/>
        </p:nvSpPr>
        <p:spPr>
          <a:xfrm>
            <a:off x="5596128" y="4237385"/>
            <a:ext cx="5321808" cy="210312"/>
          </a:xfrm>
          <a:prstGeom prst="rect">
            <a:avLst/>
          </a:prstGeom>
          <a:noFill/>
          <a:ln/>
        </p:spPr>
        <p:txBody>
          <a:bodyPr wrap="square" lIns="0" tIns="0" rIns="0" bIns="0" rtlCol="0" anchor="ctr">
            <a:noAutofit/>
          </a:bodyPr>
          <a:lstStyle/>
          <a:p>
            <a:pPr marL="0" indent="0">
              <a:buNone/>
            </a:pPr>
            <a:r>
              <a:rPr lang="en-US" sz="1600" dirty="0">
                <a:solidFill>
                  <a:srgbClr val="DCE5EC"/>
                </a:solidFill>
              </a:rPr>
              <a:t>Verify immediately; backup capture method</a:t>
            </a:r>
            <a:endParaRPr lang="en-US" sz="1600" dirty="0"/>
          </a:p>
        </p:txBody>
      </p:sp>
      <p:sp>
        <p:nvSpPr>
          <p:cNvPr id="24" name="Shape 22"/>
          <p:cNvSpPr/>
          <p:nvPr/>
        </p:nvSpPr>
        <p:spPr>
          <a:xfrm>
            <a:off x="795528" y="4751521"/>
            <a:ext cx="10469880" cy="512064"/>
          </a:xfrm>
          <a:prstGeom prst="roundRect">
            <a:avLst>
              <a:gd name="adj" fmla="val 5357"/>
            </a:avLst>
          </a:prstGeom>
          <a:solidFill>
            <a:srgbClr val="102F44"/>
          </a:solidFill>
          <a:ln w="12700">
            <a:solidFill>
              <a:srgbClr val="24465C"/>
            </a:solidFill>
            <a:prstDash val="solid"/>
          </a:ln>
        </p:spPr>
        <p:txBody>
          <a:bodyPr/>
          <a:lstStyle/>
          <a:p>
            <a:endParaRPr lang="en-US" dirty="0"/>
          </a:p>
        </p:txBody>
      </p:sp>
      <p:sp>
        <p:nvSpPr>
          <p:cNvPr id="25" name="Text 23"/>
          <p:cNvSpPr/>
          <p:nvPr/>
        </p:nvSpPr>
        <p:spPr>
          <a:xfrm>
            <a:off x="960120" y="4923185"/>
            <a:ext cx="1737360" cy="182880"/>
          </a:xfrm>
          <a:prstGeom prst="rect">
            <a:avLst/>
          </a:prstGeom>
          <a:noFill/>
          <a:ln/>
        </p:spPr>
        <p:txBody>
          <a:bodyPr wrap="square" lIns="0" tIns="0" rIns="0" bIns="0" rtlCol="0" anchor="ctr"/>
          <a:lstStyle/>
          <a:p>
            <a:pPr marL="0" indent="0">
              <a:buNone/>
            </a:pPr>
            <a:r>
              <a:rPr lang="en-US" sz="1600" b="1" dirty="0">
                <a:solidFill>
                  <a:srgbClr val="F7F9FB"/>
                </a:solidFill>
              </a:rPr>
              <a:t>KEYS</a:t>
            </a:r>
            <a:endParaRPr lang="en-US" sz="1600" dirty="0"/>
          </a:p>
        </p:txBody>
      </p:sp>
      <p:sp>
        <p:nvSpPr>
          <p:cNvPr id="26" name="Text 24"/>
          <p:cNvSpPr/>
          <p:nvPr/>
        </p:nvSpPr>
        <p:spPr>
          <a:xfrm>
            <a:off x="2880360" y="4904897"/>
            <a:ext cx="2468880" cy="210312"/>
          </a:xfrm>
          <a:prstGeom prst="rect">
            <a:avLst/>
          </a:prstGeom>
          <a:noFill/>
          <a:ln/>
        </p:spPr>
        <p:txBody>
          <a:bodyPr wrap="square" lIns="0" tIns="0" rIns="0" bIns="0" rtlCol="0" anchor="ctr">
            <a:noAutofit/>
          </a:bodyPr>
          <a:lstStyle/>
          <a:p>
            <a:pPr marL="0" indent="0">
              <a:buNone/>
            </a:pPr>
            <a:r>
              <a:rPr lang="en-US" sz="1600" dirty="0">
                <a:solidFill>
                  <a:srgbClr val="DCE5EC"/>
                </a:solidFill>
              </a:rPr>
              <a:t>One motorcycle key</a:t>
            </a:r>
            <a:endParaRPr lang="en-US" sz="1600" dirty="0"/>
          </a:p>
        </p:txBody>
      </p:sp>
      <p:sp>
        <p:nvSpPr>
          <p:cNvPr id="27" name="Text 25"/>
          <p:cNvSpPr/>
          <p:nvPr/>
        </p:nvSpPr>
        <p:spPr>
          <a:xfrm>
            <a:off x="5596128" y="4904897"/>
            <a:ext cx="5321808" cy="210312"/>
          </a:xfrm>
          <a:prstGeom prst="rect">
            <a:avLst/>
          </a:prstGeom>
          <a:noFill/>
          <a:ln/>
        </p:spPr>
        <p:txBody>
          <a:bodyPr wrap="square" lIns="0" tIns="0" rIns="0" bIns="0" rtlCol="0" anchor="ctr">
            <a:noAutofit/>
          </a:bodyPr>
          <a:lstStyle/>
          <a:p>
            <a:pPr marL="0" indent="0">
              <a:buNone/>
            </a:pPr>
            <a:r>
              <a:rPr lang="en-US" sz="1600" dirty="0">
                <a:solidFill>
                  <a:srgbClr val="DCE5EC"/>
                </a:solidFill>
              </a:rPr>
              <a:t>Secure spare carried separately</a:t>
            </a:r>
            <a:endParaRPr lang="en-US" sz="1600" dirty="0"/>
          </a:p>
        </p:txBody>
      </p:sp>
      <p:sp>
        <p:nvSpPr>
          <p:cNvPr id="28" name="Shape 26"/>
          <p:cNvSpPr/>
          <p:nvPr/>
        </p:nvSpPr>
        <p:spPr>
          <a:xfrm>
            <a:off x="795528" y="5419033"/>
            <a:ext cx="10469880" cy="512064"/>
          </a:xfrm>
          <a:prstGeom prst="roundRect">
            <a:avLst>
              <a:gd name="adj" fmla="val 5357"/>
            </a:avLst>
          </a:prstGeom>
          <a:solidFill>
            <a:srgbClr val="0C2537"/>
          </a:solidFill>
          <a:ln w="12700">
            <a:solidFill>
              <a:srgbClr val="24465C"/>
            </a:solidFill>
            <a:prstDash val="solid"/>
          </a:ln>
        </p:spPr>
        <p:txBody>
          <a:bodyPr/>
          <a:lstStyle/>
          <a:p>
            <a:endParaRPr lang="en-US" dirty="0"/>
          </a:p>
        </p:txBody>
      </p:sp>
      <p:sp>
        <p:nvSpPr>
          <p:cNvPr id="29" name="Text 27"/>
          <p:cNvSpPr/>
          <p:nvPr/>
        </p:nvSpPr>
        <p:spPr>
          <a:xfrm>
            <a:off x="960120" y="5590697"/>
            <a:ext cx="1737360" cy="182880"/>
          </a:xfrm>
          <a:prstGeom prst="rect">
            <a:avLst/>
          </a:prstGeom>
          <a:noFill/>
          <a:ln/>
        </p:spPr>
        <p:txBody>
          <a:bodyPr wrap="square" lIns="0" tIns="0" rIns="0" bIns="0" rtlCol="0" anchor="ctr"/>
          <a:lstStyle/>
          <a:p>
            <a:pPr marL="0" indent="0">
              <a:buNone/>
            </a:pPr>
            <a:r>
              <a:rPr lang="en-US" sz="1600" b="1" dirty="0">
                <a:solidFill>
                  <a:srgbClr val="F7F9FB"/>
                </a:solidFill>
              </a:rPr>
              <a:t>FINISH ETA</a:t>
            </a:r>
            <a:endParaRPr lang="en-US" sz="1600" dirty="0"/>
          </a:p>
        </p:txBody>
      </p:sp>
      <p:sp>
        <p:nvSpPr>
          <p:cNvPr id="30" name="Text 28"/>
          <p:cNvSpPr/>
          <p:nvPr/>
        </p:nvSpPr>
        <p:spPr>
          <a:xfrm>
            <a:off x="2880360" y="5572409"/>
            <a:ext cx="2468880" cy="210312"/>
          </a:xfrm>
          <a:prstGeom prst="rect">
            <a:avLst/>
          </a:prstGeom>
          <a:noFill/>
          <a:ln/>
        </p:spPr>
        <p:txBody>
          <a:bodyPr wrap="square" lIns="0" tIns="0" rIns="0" bIns="0" rtlCol="0" anchor="ctr">
            <a:noAutofit/>
          </a:bodyPr>
          <a:lstStyle/>
          <a:p>
            <a:pPr marL="0" indent="0">
              <a:buNone/>
            </a:pPr>
            <a:r>
              <a:rPr lang="en-US" sz="1600" dirty="0">
                <a:solidFill>
                  <a:srgbClr val="DCE5EC"/>
                </a:solidFill>
              </a:rPr>
              <a:t>Same device as bonus routing</a:t>
            </a:r>
            <a:endParaRPr lang="en-US" sz="1600" dirty="0"/>
          </a:p>
        </p:txBody>
      </p:sp>
      <p:sp>
        <p:nvSpPr>
          <p:cNvPr id="31" name="Text 29"/>
          <p:cNvSpPr/>
          <p:nvPr/>
        </p:nvSpPr>
        <p:spPr>
          <a:xfrm>
            <a:off x="5596128" y="5572409"/>
            <a:ext cx="5321808" cy="210312"/>
          </a:xfrm>
          <a:prstGeom prst="rect">
            <a:avLst/>
          </a:prstGeom>
          <a:noFill/>
          <a:ln/>
        </p:spPr>
        <p:txBody>
          <a:bodyPr wrap="square" lIns="0" tIns="0" rIns="0" bIns="0" rtlCol="0" anchor="ctr">
            <a:noAutofit/>
          </a:bodyPr>
          <a:lstStyle/>
          <a:p>
            <a:pPr marL="0" indent="0">
              <a:buNone/>
            </a:pPr>
            <a:r>
              <a:rPr lang="en-US" sz="1600" dirty="0">
                <a:solidFill>
                  <a:srgbClr val="DCE5EC"/>
                </a:solidFill>
              </a:rPr>
              <a:t>Third GPS routed straight to the finish</a:t>
            </a:r>
            <a:endParaRPr lang="en-US" sz="1600" dirty="0"/>
          </a:p>
        </p:txBody>
      </p:sp>
      <p:sp>
        <p:nvSpPr>
          <p:cNvPr id="32" name="Slide Number Placeholder 0"/>
          <p:cNvSpPr>
            <a:spLocks noGrp="1"/>
          </p:cNvSpPr>
          <p:nvPr>
            <p:ph type="sldNum" sz="quarter" idx="4294967295"/>
          </p:nvPr>
        </p:nvSpPr>
        <p:spPr>
          <a:xfrm>
            <a:off x="11494008" y="6473952"/>
            <a:ext cx="310896" cy="219456"/>
          </a:xfrm>
          <a:prstGeom prst="rect">
            <a:avLst/>
          </a:prstGeom>
          <a:extLst>
            <a:ext uri="{C572A759-6A51-4108-AA02-DFA0A04FC94B}">
              <ma14:wrappingTextBoxFlag xmlns="" xmlns:ma14="http://schemas.microsoft.com/office/mac/drawingml/2011/main" val="0"/>
            </a:ext>
          </a:extLst>
        </p:spPr>
        <p:txBody>
          <a:bodyPr/>
          <a:lstStyle>
            <a:lvl1pPr>
              <a:defRPr sz="800">
                <a:solidFill>
                  <a:srgbClr val="70879A"/>
                </a:solidFill>
                <a:latin typeface="Arial"/>
                <a:ea typeface="Arial"/>
                <a:cs typeface="Arial"/>
              </a:defRPr>
            </a:lvl1pPr>
          </a:lstStyle>
          <a:p>
            <a:pPr algn="r"/>
            <a:fld id="{F7021451-1387-4CA6-816F-3879F97B5CBC}" type="slidenum">
              <a:rPr lang="en-US" b="0"/>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30352" y="310896"/>
            <a:ext cx="10881360" cy="256032"/>
          </a:xfrm>
          <a:prstGeom prst="rect">
            <a:avLst/>
          </a:prstGeom>
          <a:noFill/>
          <a:ln/>
        </p:spPr>
        <p:txBody>
          <a:bodyPr wrap="square" lIns="0" tIns="0" rIns="0" bIns="0" rtlCol="0" anchor="ctr"/>
          <a:lstStyle/>
          <a:p>
            <a:pPr marL="0" indent="0">
              <a:buNone/>
            </a:pPr>
            <a:r>
              <a:rPr lang="en-US" sz="950" b="1" kern="0" spc="160" dirty="0">
                <a:solidFill>
                  <a:srgbClr val="F47B20"/>
                </a:solidFill>
                <a:latin typeface="Arial" pitchFamily="34" charset="0"/>
                <a:ea typeface="Arial" pitchFamily="34" charset="-122"/>
                <a:cs typeface="Arial" pitchFamily="34" charset="-120"/>
              </a:rPr>
              <a:t>EVERYTHING HAS A HOME</a:t>
            </a:r>
            <a:endParaRPr lang="en-US" sz="950" dirty="0"/>
          </a:p>
        </p:txBody>
      </p:sp>
      <p:sp>
        <p:nvSpPr>
          <p:cNvPr id="3" name="Text 1"/>
          <p:cNvSpPr/>
          <p:nvPr/>
        </p:nvSpPr>
        <p:spPr>
          <a:xfrm>
            <a:off x="530352" y="667512"/>
            <a:ext cx="10972800" cy="530352"/>
          </a:xfrm>
          <a:prstGeom prst="rect">
            <a:avLst/>
          </a:prstGeom>
          <a:noFill/>
          <a:ln/>
        </p:spPr>
        <p:txBody>
          <a:bodyPr wrap="square" lIns="0" tIns="0" rIns="0" bIns="0" rtlCol="0" anchor="ctr">
            <a:normAutofit/>
          </a:bodyPr>
          <a:lstStyle/>
          <a:p>
            <a:pPr marL="0" indent="0">
              <a:buNone/>
            </a:pPr>
            <a:r>
              <a:rPr lang="en-US" sz="2600" b="1" dirty="0">
                <a:solidFill>
                  <a:srgbClr val="F7F9FB"/>
                </a:solidFill>
                <a:latin typeface="Arial" pitchFamily="34" charset="0"/>
                <a:ea typeface="Arial" pitchFamily="34" charset="-122"/>
                <a:cs typeface="Arial" pitchFamily="34" charset="-120"/>
              </a:rPr>
              <a:t>Being organized is free time on the clock</a:t>
            </a:r>
            <a:endParaRPr lang="en-US" sz="2600" dirty="0"/>
          </a:p>
        </p:txBody>
      </p:sp>
      <p:sp>
        <p:nvSpPr>
          <p:cNvPr id="4" name="Shape 2"/>
          <p:cNvSpPr/>
          <p:nvPr/>
        </p:nvSpPr>
        <p:spPr>
          <a:xfrm>
            <a:off x="530352" y="1298448"/>
            <a:ext cx="11064240" cy="0"/>
          </a:xfrm>
          <a:prstGeom prst="line">
            <a:avLst/>
          </a:prstGeom>
          <a:noFill/>
          <a:ln w="12700">
            <a:solidFill>
              <a:srgbClr val="24465C"/>
            </a:solidFill>
            <a:prstDash val="solid"/>
          </a:ln>
        </p:spPr>
        <p:txBody>
          <a:bodyPr/>
          <a:lstStyle/>
          <a:p>
            <a:endParaRPr lang="en-US" dirty="0"/>
          </a:p>
        </p:txBody>
      </p:sp>
      <p:sp>
        <p:nvSpPr>
          <p:cNvPr id="5" name="Shape 3"/>
          <p:cNvSpPr/>
          <p:nvPr/>
        </p:nvSpPr>
        <p:spPr>
          <a:xfrm>
            <a:off x="5090160" y="2575844"/>
            <a:ext cx="2011680" cy="2011680"/>
          </a:xfrm>
          <a:prstGeom prst="ellipse">
            <a:avLst/>
          </a:prstGeom>
          <a:solidFill>
            <a:srgbClr val="102F44"/>
          </a:solidFill>
          <a:ln w="25400">
            <a:solidFill>
              <a:srgbClr val="F47B20"/>
            </a:solidFill>
            <a:prstDash val="solid"/>
          </a:ln>
          <a:effectLst>
            <a:outerShdw algn="bl" rotWithShape="0">
              <a:srgbClr val="000000">
                <a:alpha val="0"/>
              </a:srgbClr>
            </a:outerShdw>
          </a:effectLst>
        </p:spPr>
        <p:txBody>
          <a:bodyPr/>
          <a:lstStyle/>
          <a:p>
            <a:endParaRPr lang="en-US" dirty="0"/>
          </a:p>
        </p:txBody>
      </p:sp>
      <p:sp>
        <p:nvSpPr>
          <p:cNvPr id="6" name="Text 4"/>
          <p:cNvSpPr/>
          <p:nvPr/>
        </p:nvSpPr>
        <p:spPr>
          <a:xfrm>
            <a:off x="5394960" y="3186938"/>
            <a:ext cx="1371600" cy="808132"/>
          </a:xfrm>
          <a:prstGeom prst="rect">
            <a:avLst/>
          </a:prstGeom>
          <a:noFill/>
          <a:ln/>
        </p:spPr>
        <p:txBody>
          <a:bodyPr wrap="square" lIns="0" tIns="0" rIns="0" bIns="0" rtlCol="0" anchor="ctr"/>
          <a:lstStyle/>
          <a:p>
            <a:pPr marL="0" indent="0" algn="ctr">
              <a:buNone/>
            </a:pPr>
            <a:r>
              <a:rPr lang="en-US" sz="1900" b="1" dirty="0">
                <a:solidFill>
                  <a:srgbClr val="F7F9FB"/>
                </a:solidFill>
              </a:rPr>
              <a:t>ZERO</a:t>
            </a:r>
            <a:endParaRPr lang="en-US" sz="1900" dirty="0"/>
          </a:p>
          <a:p>
            <a:pPr marL="0" indent="0" algn="ctr">
              <a:buNone/>
            </a:pPr>
            <a:r>
              <a:rPr lang="en-US" sz="1900" b="1" dirty="0">
                <a:solidFill>
                  <a:srgbClr val="F7F9FB"/>
                </a:solidFill>
              </a:rPr>
              <a:t>FUMBLING</a:t>
            </a:r>
            <a:endParaRPr lang="en-US" sz="1900" dirty="0"/>
          </a:p>
        </p:txBody>
      </p:sp>
      <p:sp>
        <p:nvSpPr>
          <p:cNvPr id="7" name="Shape 5"/>
          <p:cNvSpPr/>
          <p:nvPr/>
        </p:nvSpPr>
        <p:spPr>
          <a:xfrm>
            <a:off x="1828800" y="2198008"/>
            <a:ext cx="1965960" cy="786384"/>
          </a:xfrm>
          <a:prstGeom prst="roundRect">
            <a:avLst>
              <a:gd name="adj" fmla="val 8140"/>
            </a:avLst>
          </a:prstGeom>
          <a:solidFill>
            <a:srgbClr val="0C2537"/>
          </a:solidFill>
          <a:ln w="12700">
            <a:solidFill>
              <a:srgbClr val="24465C"/>
            </a:solidFill>
            <a:prstDash val="solid"/>
          </a:ln>
        </p:spPr>
        <p:txBody>
          <a:bodyPr/>
          <a:lstStyle/>
          <a:p>
            <a:endParaRPr lang="en-US" dirty="0"/>
          </a:p>
        </p:txBody>
      </p:sp>
      <p:sp>
        <p:nvSpPr>
          <p:cNvPr id="8" name="Shape 6"/>
          <p:cNvSpPr/>
          <p:nvPr/>
        </p:nvSpPr>
        <p:spPr>
          <a:xfrm>
            <a:off x="1828800" y="2189373"/>
            <a:ext cx="73152" cy="786384"/>
          </a:xfrm>
          <a:prstGeom prst="rect">
            <a:avLst/>
          </a:prstGeom>
          <a:solidFill>
            <a:srgbClr val="F47B20"/>
          </a:solidFill>
          <a:ln w="12700">
            <a:solidFill>
              <a:srgbClr val="F47B20"/>
            </a:solidFill>
            <a:prstDash val="solid"/>
          </a:ln>
        </p:spPr>
        <p:txBody>
          <a:bodyPr/>
          <a:lstStyle/>
          <a:p>
            <a:endParaRPr lang="en-US" dirty="0"/>
          </a:p>
        </p:txBody>
      </p:sp>
      <p:sp>
        <p:nvSpPr>
          <p:cNvPr id="11" name="Shape 9"/>
          <p:cNvSpPr/>
          <p:nvPr/>
        </p:nvSpPr>
        <p:spPr>
          <a:xfrm>
            <a:off x="8595360" y="2198008"/>
            <a:ext cx="1965960" cy="786384"/>
          </a:xfrm>
          <a:prstGeom prst="roundRect">
            <a:avLst>
              <a:gd name="adj" fmla="val 8140"/>
            </a:avLst>
          </a:prstGeom>
          <a:solidFill>
            <a:srgbClr val="0C2537"/>
          </a:solidFill>
          <a:ln w="12700">
            <a:solidFill>
              <a:srgbClr val="24465C"/>
            </a:solidFill>
            <a:prstDash val="solid"/>
          </a:ln>
        </p:spPr>
        <p:txBody>
          <a:bodyPr/>
          <a:lstStyle/>
          <a:p>
            <a:endParaRPr lang="en-US" dirty="0"/>
          </a:p>
        </p:txBody>
      </p:sp>
      <p:sp>
        <p:nvSpPr>
          <p:cNvPr id="12" name="Shape 10"/>
          <p:cNvSpPr/>
          <p:nvPr/>
        </p:nvSpPr>
        <p:spPr>
          <a:xfrm>
            <a:off x="8595360" y="2189373"/>
            <a:ext cx="73152" cy="786384"/>
          </a:xfrm>
          <a:prstGeom prst="rect">
            <a:avLst/>
          </a:prstGeom>
          <a:solidFill>
            <a:srgbClr val="F4C95D"/>
          </a:solidFill>
          <a:ln w="12700">
            <a:solidFill>
              <a:srgbClr val="F4C95D"/>
            </a:solidFill>
            <a:prstDash val="solid"/>
          </a:ln>
        </p:spPr>
        <p:txBody>
          <a:bodyPr/>
          <a:lstStyle/>
          <a:p>
            <a:endParaRPr lang="en-US" dirty="0"/>
          </a:p>
        </p:txBody>
      </p:sp>
      <p:sp>
        <p:nvSpPr>
          <p:cNvPr id="15" name="Shape 13"/>
          <p:cNvSpPr/>
          <p:nvPr/>
        </p:nvSpPr>
        <p:spPr>
          <a:xfrm>
            <a:off x="1417320" y="3733520"/>
            <a:ext cx="1965960" cy="786384"/>
          </a:xfrm>
          <a:prstGeom prst="roundRect">
            <a:avLst>
              <a:gd name="adj" fmla="val 8140"/>
            </a:avLst>
          </a:prstGeom>
          <a:solidFill>
            <a:srgbClr val="0C2537"/>
          </a:solidFill>
          <a:ln w="12700">
            <a:solidFill>
              <a:srgbClr val="24465C"/>
            </a:solidFill>
            <a:prstDash val="solid"/>
          </a:ln>
        </p:spPr>
        <p:txBody>
          <a:bodyPr/>
          <a:lstStyle/>
          <a:p>
            <a:endParaRPr lang="en-US" dirty="0"/>
          </a:p>
        </p:txBody>
      </p:sp>
      <p:sp>
        <p:nvSpPr>
          <p:cNvPr id="16" name="Shape 14"/>
          <p:cNvSpPr/>
          <p:nvPr/>
        </p:nvSpPr>
        <p:spPr>
          <a:xfrm>
            <a:off x="1417320" y="3733520"/>
            <a:ext cx="73152" cy="786384"/>
          </a:xfrm>
          <a:prstGeom prst="rect">
            <a:avLst/>
          </a:prstGeom>
          <a:solidFill>
            <a:srgbClr val="2AC2C2"/>
          </a:solidFill>
          <a:ln w="12700">
            <a:solidFill>
              <a:srgbClr val="2AC2C2"/>
            </a:solidFill>
            <a:prstDash val="solid"/>
          </a:ln>
        </p:spPr>
        <p:txBody>
          <a:bodyPr/>
          <a:lstStyle/>
          <a:p>
            <a:endParaRPr lang="en-US" dirty="0"/>
          </a:p>
        </p:txBody>
      </p:sp>
      <p:sp>
        <p:nvSpPr>
          <p:cNvPr id="19" name="Shape 17"/>
          <p:cNvSpPr/>
          <p:nvPr/>
        </p:nvSpPr>
        <p:spPr>
          <a:xfrm>
            <a:off x="8915400" y="3733520"/>
            <a:ext cx="1965960" cy="786384"/>
          </a:xfrm>
          <a:prstGeom prst="roundRect">
            <a:avLst>
              <a:gd name="adj" fmla="val 8140"/>
            </a:avLst>
          </a:prstGeom>
          <a:solidFill>
            <a:srgbClr val="0C2537"/>
          </a:solidFill>
          <a:ln w="12700">
            <a:solidFill>
              <a:srgbClr val="24465C"/>
            </a:solidFill>
            <a:prstDash val="solid"/>
          </a:ln>
        </p:spPr>
        <p:txBody>
          <a:bodyPr/>
          <a:lstStyle/>
          <a:p>
            <a:endParaRPr lang="en-US" dirty="0"/>
          </a:p>
        </p:txBody>
      </p:sp>
      <p:sp>
        <p:nvSpPr>
          <p:cNvPr id="20" name="Shape 18"/>
          <p:cNvSpPr/>
          <p:nvPr/>
        </p:nvSpPr>
        <p:spPr>
          <a:xfrm>
            <a:off x="8915400" y="3733520"/>
            <a:ext cx="73152" cy="786384"/>
          </a:xfrm>
          <a:prstGeom prst="rect">
            <a:avLst/>
          </a:prstGeom>
          <a:solidFill>
            <a:srgbClr val="4CA6FF"/>
          </a:solidFill>
          <a:ln w="12700">
            <a:solidFill>
              <a:srgbClr val="4CA6FF"/>
            </a:solidFill>
            <a:prstDash val="solid"/>
          </a:ln>
        </p:spPr>
        <p:txBody>
          <a:bodyPr/>
          <a:lstStyle/>
          <a:p>
            <a:endParaRPr lang="en-US" dirty="0"/>
          </a:p>
        </p:txBody>
      </p:sp>
      <p:sp>
        <p:nvSpPr>
          <p:cNvPr id="22" name="Shape 20"/>
          <p:cNvSpPr/>
          <p:nvPr/>
        </p:nvSpPr>
        <p:spPr>
          <a:xfrm>
            <a:off x="9893808" y="4126712"/>
            <a:ext cx="0" cy="0"/>
          </a:xfrm>
          <a:prstGeom prst="line">
            <a:avLst/>
          </a:prstGeom>
          <a:noFill/>
          <a:ln w="13970">
            <a:solidFill>
              <a:srgbClr val="24465C"/>
            </a:solidFill>
            <a:prstDash val="solid"/>
            <a:tailEnd type="triangle"/>
          </a:ln>
        </p:spPr>
        <p:txBody>
          <a:bodyPr/>
          <a:lstStyle/>
          <a:p>
            <a:endParaRPr lang="en-US" dirty="0"/>
          </a:p>
        </p:txBody>
      </p:sp>
      <p:sp>
        <p:nvSpPr>
          <p:cNvPr id="23" name="Shape 21"/>
          <p:cNvSpPr/>
          <p:nvPr/>
        </p:nvSpPr>
        <p:spPr>
          <a:xfrm>
            <a:off x="3429000" y="5257800"/>
            <a:ext cx="1965960" cy="786384"/>
          </a:xfrm>
          <a:prstGeom prst="roundRect">
            <a:avLst>
              <a:gd name="adj" fmla="val 8140"/>
            </a:avLst>
          </a:prstGeom>
          <a:solidFill>
            <a:srgbClr val="0C2537"/>
          </a:solidFill>
          <a:ln w="12700">
            <a:solidFill>
              <a:srgbClr val="24465C"/>
            </a:solidFill>
            <a:prstDash val="solid"/>
          </a:ln>
        </p:spPr>
        <p:txBody>
          <a:bodyPr/>
          <a:lstStyle/>
          <a:p>
            <a:endParaRPr lang="en-US" dirty="0"/>
          </a:p>
        </p:txBody>
      </p:sp>
      <p:sp>
        <p:nvSpPr>
          <p:cNvPr id="24" name="Shape 22"/>
          <p:cNvSpPr/>
          <p:nvPr/>
        </p:nvSpPr>
        <p:spPr>
          <a:xfrm>
            <a:off x="3429000" y="5257800"/>
            <a:ext cx="73152" cy="786384"/>
          </a:xfrm>
          <a:prstGeom prst="rect">
            <a:avLst/>
          </a:prstGeom>
          <a:solidFill>
            <a:srgbClr val="A879FF"/>
          </a:solidFill>
          <a:ln w="12700">
            <a:solidFill>
              <a:srgbClr val="A879FF"/>
            </a:solidFill>
            <a:prstDash val="solid"/>
          </a:ln>
        </p:spPr>
        <p:txBody>
          <a:bodyPr/>
          <a:lstStyle/>
          <a:p>
            <a:endParaRPr lang="en-US" dirty="0"/>
          </a:p>
        </p:txBody>
      </p:sp>
      <p:sp>
        <p:nvSpPr>
          <p:cNvPr id="27" name="Shape 25"/>
          <p:cNvSpPr/>
          <p:nvPr/>
        </p:nvSpPr>
        <p:spPr>
          <a:xfrm>
            <a:off x="6903720" y="5257800"/>
            <a:ext cx="1965960" cy="786384"/>
          </a:xfrm>
          <a:prstGeom prst="roundRect">
            <a:avLst>
              <a:gd name="adj" fmla="val 8140"/>
            </a:avLst>
          </a:prstGeom>
          <a:solidFill>
            <a:srgbClr val="0C2537"/>
          </a:solidFill>
          <a:ln w="12700">
            <a:solidFill>
              <a:srgbClr val="24465C"/>
            </a:solidFill>
            <a:prstDash val="solid"/>
          </a:ln>
        </p:spPr>
        <p:txBody>
          <a:bodyPr/>
          <a:lstStyle/>
          <a:p>
            <a:endParaRPr lang="en-US" dirty="0"/>
          </a:p>
        </p:txBody>
      </p:sp>
      <p:sp>
        <p:nvSpPr>
          <p:cNvPr id="28" name="Shape 26"/>
          <p:cNvSpPr/>
          <p:nvPr/>
        </p:nvSpPr>
        <p:spPr>
          <a:xfrm>
            <a:off x="6903720" y="5257800"/>
            <a:ext cx="73152" cy="786384"/>
          </a:xfrm>
          <a:prstGeom prst="rect">
            <a:avLst/>
          </a:prstGeom>
          <a:solidFill>
            <a:srgbClr val="E25A55"/>
          </a:solidFill>
          <a:ln w="12700">
            <a:solidFill>
              <a:srgbClr val="E25A55"/>
            </a:solidFill>
            <a:prstDash val="solid"/>
          </a:ln>
        </p:spPr>
        <p:txBody>
          <a:bodyPr/>
          <a:lstStyle/>
          <a:p>
            <a:endParaRPr lang="en-US" dirty="0"/>
          </a:p>
        </p:txBody>
      </p:sp>
      <p:sp>
        <p:nvSpPr>
          <p:cNvPr id="30" name="Shape 28"/>
          <p:cNvSpPr/>
          <p:nvPr/>
        </p:nvSpPr>
        <p:spPr>
          <a:xfrm>
            <a:off x="7882128" y="5650992"/>
            <a:ext cx="0" cy="0"/>
          </a:xfrm>
          <a:prstGeom prst="line">
            <a:avLst/>
          </a:prstGeom>
          <a:noFill/>
          <a:ln w="13970">
            <a:solidFill>
              <a:srgbClr val="24465C"/>
            </a:solidFill>
            <a:prstDash val="solid"/>
            <a:tailEnd type="triangle"/>
          </a:ln>
        </p:spPr>
        <p:txBody>
          <a:bodyPr/>
          <a:lstStyle/>
          <a:p>
            <a:endParaRPr lang="en-US" dirty="0"/>
          </a:p>
        </p:txBody>
      </p:sp>
      <p:sp>
        <p:nvSpPr>
          <p:cNvPr id="31" name="Text 29"/>
          <p:cNvSpPr/>
          <p:nvPr/>
        </p:nvSpPr>
        <p:spPr>
          <a:xfrm>
            <a:off x="2723187" y="1353311"/>
            <a:ext cx="6495690" cy="615411"/>
          </a:xfrm>
          <a:prstGeom prst="rect">
            <a:avLst/>
          </a:prstGeom>
          <a:noFill/>
          <a:ln/>
        </p:spPr>
        <p:txBody>
          <a:bodyPr wrap="square" lIns="0" tIns="0" rIns="0" bIns="0" rtlCol="0" anchor="ctr"/>
          <a:lstStyle/>
          <a:p>
            <a:pPr marL="0" indent="0" algn="ctr">
              <a:buNone/>
            </a:pPr>
            <a:r>
              <a:rPr lang="en-US" sz="2400" b="1" dirty="0">
                <a:solidFill>
                  <a:srgbClr val="F7F9FB"/>
                </a:solidFill>
              </a:rPr>
              <a:t>Same item • same pocket • every time</a:t>
            </a:r>
            <a:endParaRPr lang="en-US" sz="2400" dirty="0"/>
          </a:p>
        </p:txBody>
      </p:sp>
      <p:sp>
        <p:nvSpPr>
          <p:cNvPr id="32" name="Slide Number Placeholder 0"/>
          <p:cNvSpPr>
            <a:spLocks noGrp="1"/>
          </p:cNvSpPr>
          <p:nvPr>
            <p:ph type="sldNum" sz="quarter" idx="4294967295"/>
          </p:nvPr>
        </p:nvSpPr>
        <p:spPr>
          <a:xfrm>
            <a:off x="11494008" y="6473952"/>
            <a:ext cx="310896" cy="219456"/>
          </a:xfrm>
          <a:prstGeom prst="rect">
            <a:avLst/>
          </a:prstGeom>
          <a:extLst>
            <a:ext uri="{C572A759-6A51-4108-AA02-DFA0A04FC94B}">
              <ma14:wrappingTextBoxFlag xmlns="" xmlns:ma14="http://schemas.microsoft.com/office/mac/drawingml/2011/main" val="0"/>
            </a:ext>
          </a:extLst>
        </p:spPr>
        <p:txBody>
          <a:bodyPr/>
          <a:lstStyle>
            <a:lvl1pPr>
              <a:defRPr sz="800">
                <a:solidFill>
                  <a:srgbClr val="70879A"/>
                </a:solidFill>
                <a:latin typeface="Arial"/>
                <a:ea typeface="Arial"/>
                <a:cs typeface="Arial"/>
              </a:defRPr>
            </a:lvl1pPr>
          </a:lstStyle>
          <a:p>
            <a:pPr algn="r"/>
            <a:fld id="{F7021451-1387-4CA6-816F-3879F97B5CBC}" type="slidenum">
              <a:rPr lang="en-US" b="0"/>
              <a:t>15</a:t>
            </a:fld>
            <a:endParaRPr lang="en-US" dirty="0"/>
          </a:p>
        </p:txBody>
      </p:sp>
      <p:sp>
        <p:nvSpPr>
          <p:cNvPr id="9" name="Text 7"/>
          <p:cNvSpPr/>
          <p:nvPr/>
        </p:nvSpPr>
        <p:spPr>
          <a:xfrm>
            <a:off x="2084832" y="2433680"/>
            <a:ext cx="1545336" cy="310896"/>
          </a:xfrm>
          <a:prstGeom prst="rect">
            <a:avLst/>
          </a:prstGeom>
          <a:noFill/>
          <a:ln/>
        </p:spPr>
        <p:txBody>
          <a:bodyPr wrap="square" lIns="0" tIns="0" rIns="0" bIns="0" rtlCol="0" anchor="ctr">
            <a:noAutofit/>
          </a:bodyPr>
          <a:lstStyle/>
          <a:p>
            <a:pPr marL="0" indent="0">
              <a:buNone/>
            </a:pPr>
            <a:r>
              <a:rPr lang="en-US" sz="1600" b="1" dirty="0">
                <a:solidFill>
                  <a:srgbClr val="F7F9FB"/>
                </a:solidFill>
              </a:rPr>
              <a:t>FLAG / CAMERA</a:t>
            </a:r>
            <a:endParaRPr lang="en-US" sz="1600" dirty="0"/>
          </a:p>
        </p:txBody>
      </p:sp>
      <p:sp>
        <p:nvSpPr>
          <p:cNvPr id="13" name="Text 11"/>
          <p:cNvSpPr/>
          <p:nvPr/>
        </p:nvSpPr>
        <p:spPr>
          <a:xfrm>
            <a:off x="8851392" y="2387024"/>
            <a:ext cx="1545336" cy="434601"/>
          </a:xfrm>
          <a:prstGeom prst="rect">
            <a:avLst/>
          </a:prstGeom>
          <a:noFill/>
          <a:ln/>
        </p:spPr>
        <p:txBody>
          <a:bodyPr wrap="square" lIns="0" tIns="0" rIns="0" bIns="0" rtlCol="0" anchor="ctr">
            <a:noAutofit/>
          </a:bodyPr>
          <a:lstStyle/>
          <a:p>
            <a:pPr marL="0" indent="0">
              <a:buNone/>
            </a:pPr>
            <a:r>
              <a:rPr lang="en-US" sz="1600" b="1" dirty="0">
                <a:solidFill>
                  <a:srgbClr val="F7F9FB"/>
                </a:solidFill>
              </a:rPr>
              <a:t>WALLET / RECEIPTS</a:t>
            </a:r>
            <a:endParaRPr lang="en-US" sz="1600" dirty="0"/>
          </a:p>
        </p:txBody>
      </p:sp>
      <p:sp>
        <p:nvSpPr>
          <p:cNvPr id="17" name="Text 15"/>
          <p:cNvSpPr/>
          <p:nvPr/>
        </p:nvSpPr>
        <p:spPr>
          <a:xfrm>
            <a:off x="1673352" y="3969192"/>
            <a:ext cx="1545336" cy="310896"/>
          </a:xfrm>
          <a:prstGeom prst="rect">
            <a:avLst/>
          </a:prstGeom>
          <a:noFill/>
          <a:ln/>
        </p:spPr>
        <p:txBody>
          <a:bodyPr wrap="square" lIns="0" tIns="0" rIns="0" bIns="0" rtlCol="0" anchor="ctr">
            <a:normAutofit/>
          </a:bodyPr>
          <a:lstStyle/>
          <a:p>
            <a:pPr marL="0" indent="0">
              <a:buNone/>
            </a:pPr>
            <a:r>
              <a:rPr lang="en-US" sz="1600" b="1" dirty="0">
                <a:solidFill>
                  <a:srgbClr val="F7F9FB"/>
                </a:solidFill>
              </a:rPr>
              <a:t>CHARGERS</a:t>
            </a:r>
            <a:endParaRPr lang="en-US" sz="1600" dirty="0"/>
          </a:p>
        </p:txBody>
      </p:sp>
      <p:sp>
        <p:nvSpPr>
          <p:cNvPr id="25" name="Text 23"/>
          <p:cNvSpPr/>
          <p:nvPr/>
        </p:nvSpPr>
        <p:spPr>
          <a:xfrm>
            <a:off x="3685032" y="5493472"/>
            <a:ext cx="1545336" cy="310896"/>
          </a:xfrm>
          <a:prstGeom prst="rect">
            <a:avLst/>
          </a:prstGeom>
          <a:noFill/>
          <a:ln/>
        </p:spPr>
        <p:txBody>
          <a:bodyPr wrap="square" lIns="0" tIns="0" rIns="0" bIns="0" rtlCol="0" anchor="ctr">
            <a:noAutofit/>
          </a:bodyPr>
          <a:lstStyle/>
          <a:p>
            <a:pPr marL="0" indent="0">
              <a:buNone/>
            </a:pPr>
            <a:r>
              <a:rPr lang="en-US" sz="1600" b="1" dirty="0">
                <a:solidFill>
                  <a:srgbClr val="F7F9FB"/>
                </a:solidFill>
              </a:rPr>
              <a:t>TOOLS / SPARES</a:t>
            </a:r>
            <a:endParaRPr lang="en-US" sz="1600" dirty="0"/>
          </a:p>
        </p:txBody>
      </p:sp>
      <p:sp>
        <p:nvSpPr>
          <p:cNvPr id="29" name="Text 27"/>
          <p:cNvSpPr/>
          <p:nvPr/>
        </p:nvSpPr>
        <p:spPr>
          <a:xfrm>
            <a:off x="7150608" y="5493472"/>
            <a:ext cx="1545336" cy="310896"/>
          </a:xfrm>
          <a:prstGeom prst="rect">
            <a:avLst/>
          </a:prstGeom>
          <a:noFill/>
          <a:ln/>
        </p:spPr>
        <p:txBody>
          <a:bodyPr wrap="square" lIns="0" tIns="0" rIns="0" bIns="0" rtlCol="0" anchor="ctr">
            <a:normAutofit/>
          </a:bodyPr>
          <a:lstStyle/>
          <a:p>
            <a:pPr marL="0" indent="0">
              <a:buNone/>
            </a:pPr>
            <a:r>
              <a:rPr lang="en-US" sz="1600" b="1" dirty="0">
                <a:solidFill>
                  <a:srgbClr val="F7F9FB"/>
                </a:solidFill>
              </a:rPr>
              <a:t>PAPER / PEN</a:t>
            </a:r>
            <a:endParaRPr lang="en-US" sz="1600" dirty="0"/>
          </a:p>
        </p:txBody>
      </p:sp>
      <p:sp>
        <p:nvSpPr>
          <p:cNvPr id="21" name="Text 19"/>
          <p:cNvSpPr/>
          <p:nvPr/>
        </p:nvSpPr>
        <p:spPr>
          <a:xfrm>
            <a:off x="9171432" y="3969192"/>
            <a:ext cx="1545336" cy="310896"/>
          </a:xfrm>
          <a:prstGeom prst="rect">
            <a:avLst/>
          </a:prstGeom>
          <a:noFill/>
          <a:ln/>
        </p:spPr>
        <p:txBody>
          <a:bodyPr wrap="square" lIns="0" tIns="0" rIns="0" bIns="0" rtlCol="0" anchor="ctr">
            <a:noAutofit/>
          </a:bodyPr>
          <a:lstStyle/>
          <a:p>
            <a:pPr marL="0" indent="0">
              <a:buNone/>
            </a:pPr>
            <a:r>
              <a:rPr lang="en-US" sz="1600" b="1" dirty="0">
                <a:solidFill>
                  <a:srgbClr val="F7F9FB"/>
                </a:solidFill>
              </a:rPr>
              <a:t>SNACKS / WATER</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30352" y="310896"/>
            <a:ext cx="10881360" cy="256032"/>
          </a:xfrm>
          <a:prstGeom prst="rect">
            <a:avLst/>
          </a:prstGeom>
          <a:noFill/>
          <a:ln/>
        </p:spPr>
        <p:txBody>
          <a:bodyPr wrap="square" lIns="0" tIns="0" rIns="0" bIns="0" rtlCol="0" anchor="ctr"/>
          <a:lstStyle/>
          <a:p>
            <a:pPr marL="0" indent="0">
              <a:buNone/>
            </a:pPr>
            <a:r>
              <a:rPr lang="en-US" sz="950" b="1" kern="0" spc="160" dirty="0">
                <a:solidFill>
                  <a:srgbClr val="F47B20"/>
                </a:solidFill>
                <a:latin typeface="Arial" pitchFamily="34" charset="0"/>
                <a:ea typeface="Arial" pitchFamily="34" charset="-122"/>
                <a:cs typeface="Arial" pitchFamily="34" charset="-120"/>
              </a:rPr>
              <a:t>STAGE THE WORKSPACE</a:t>
            </a:r>
            <a:endParaRPr lang="en-US" sz="950" dirty="0"/>
          </a:p>
        </p:txBody>
      </p:sp>
      <p:sp>
        <p:nvSpPr>
          <p:cNvPr id="3" name="Text 1"/>
          <p:cNvSpPr/>
          <p:nvPr/>
        </p:nvSpPr>
        <p:spPr>
          <a:xfrm>
            <a:off x="530352" y="667512"/>
            <a:ext cx="10972800" cy="530352"/>
          </a:xfrm>
          <a:prstGeom prst="rect">
            <a:avLst/>
          </a:prstGeom>
          <a:noFill/>
          <a:ln/>
        </p:spPr>
        <p:txBody>
          <a:bodyPr wrap="square" lIns="0" tIns="0" rIns="0" bIns="0" rtlCol="0" anchor="ctr">
            <a:normAutofit/>
          </a:bodyPr>
          <a:lstStyle/>
          <a:p>
            <a:pPr marL="0" indent="0">
              <a:buNone/>
            </a:pPr>
            <a:r>
              <a:rPr lang="en-US" sz="2600" b="1" dirty="0">
                <a:solidFill>
                  <a:srgbClr val="F7F9FB"/>
                </a:solidFill>
                <a:latin typeface="Arial" pitchFamily="34" charset="0"/>
                <a:ea typeface="Arial" pitchFamily="34" charset="-122"/>
                <a:cs typeface="Arial" pitchFamily="34" charset="-120"/>
              </a:rPr>
              <a:t>The “Sunday before the IBR” checklist</a:t>
            </a:r>
            <a:endParaRPr lang="en-US" sz="2600" dirty="0"/>
          </a:p>
        </p:txBody>
      </p:sp>
      <p:sp>
        <p:nvSpPr>
          <p:cNvPr id="4" name="Shape 2"/>
          <p:cNvSpPr/>
          <p:nvPr/>
        </p:nvSpPr>
        <p:spPr>
          <a:xfrm>
            <a:off x="530352" y="1298448"/>
            <a:ext cx="11064240" cy="0"/>
          </a:xfrm>
          <a:prstGeom prst="line">
            <a:avLst/>
          </a:prstGeom>
          <a:noFill/>
          <a:ln w="12700">
            <a:solidFill>
              <a:srgbClr val="24465C"/>
            </a:solidFill>
            <a:prstDash val="solid"/>
          </a:ln>
        </p:spPr>
        <p:txBody>
          <a:bodyPr/>
          <a:lstStyle/>
          <a:p>
            <a:endParaRPr lang="en-US" dirty="0"/>
          </a:p>
        </p:txBody>
      </p:sp>
      <p:sp>
        <p:nvSpPr>
          <p:cNvPr id="5" name="Shape 3"/>
          <p:cNvSpPr/>
          <p:nvPr/>
        </p:nvSpPr>
        <p:spPr>
          <a:xfrm>
            <a:off x="731520" y="1481328"/>
            <a:ext cx="5074920" cy="4434840"/>
          </a:xfrm>
          <a:prstGeom prst="roundRect">
            <a:avLst>
              <a:gd name="adj" fmla="val 1443"/>
            </a:avLst>
          </a:prstGeom>
          <a:solidFill>
            <a:srgbClr val="0C2537"/>
          </a:solidFill>
          <a:ln w="12700">
            <a:solidFill>
              <a:srgbClr val="24465C"/>
            </a:solidFill>
            <a:prstDash val="solid"/>
          </a:ln>
        </p:spPr>
        <p:txBody>
          <a:bodyPr/>
          <a:lstStyle/>
          <a:p>
            <a:endParaRPr lang="en-US" dirty="0"/>
          </a:p>
        </p:txBody>
      </p:sp>
      <p:sp>
        <p:nvSpPr>
          <p:cNvPr id="6" name="Shape 4"/>
          <p:cNvSpPr/>
          <p:nvPr/>
        </p:nvSpPr>
        <p:spPr>
          <a:xfrm>
            <a:off x="731520" y="1481328"/>
            <a:ext cx="73152" cy="4434840"/>
          </a:xfrm>
          <a:prstGeom prst="rect">
            <a:avLst/>
          </a:prstGeom>
          <a:solidFill>
            <a:srgbClr val="F47B20"/>
          </a:solidFill>
          <a:ln w="12700">
            <a:solidFill>
              <a:srgbClr val="F47B20"/>
            </a:solidFill>
            <a:prstDash val="solid"/>
          </a:ln>
        </p:spPr>
        <p:txBody>
          <a:bodyPr/>
          <a:lstStyle/>
          <a:p>
            <a:endParaRPr lang="en-US" dirty="0"/>
          </a:p>
        </p:txBody>
      </p:sp>
      <p:sp>
        <p:nvSpPr>
          <p:cNvPr id="7" name="Text 5"/>
          <p:cNvSpPr/>
          <p:nvPr/>
        </p:nvSpPr>
        <p:spPr>
          <a:xfrm>
            <a:off x="987552" y="1682496"/>
            <a:ext cx="4654296" cy="310896"/>
          </a:xfrm>
          <a:prstGeom prst="rect">
            <a:avLst/>
          </a:prstGeom>
          <a:noFill/>
          <a:ln/>
        </p:spPr>
        <p:txBody>
          <a:bodyPr wrap="square" lIns="0" tIns="0" rIns="0" bIns="0" rtlCol="0" anchor="ctr">
            <a:normAutofit/>
          </a:bodyPr>
          <a:lstStyle/>
          <a:p>
            <a:pPr marL="0" indent="0">
              <a:buNone/>
            </a:pPr>
            <a:r>
              <a:rPr lang="en-US" sz="1600" b="1" dirty="0">
                <a:solidFill>
                  <a:srgbClr val="F7F9FB"/>
                </a:solidFill>
              </a:rPr>
              <a:t>RIDER + BIKE STAGING</a:t>
            </a:r>
            <a:endParaRPr lang="en-US" sz="1600" dirty="0"/>
          </a:p>
        </p:txBody>
      </p:sp>
      <p:sp>
        <p:nvSpPr>
          <p:cNvPr id="8" name="Shape 6"/>
          <p:cNvSpPr/>
          <p:nvPr/>
        </p:nvSpPr>
        <p:spPr>
          <a:xfrm>
            <a:off x="6217920" y="1481328"/>
            <a:ext cx="5074920" cy="4434840"/>
          </a:xfrm>
          <a:prstGeom prst="roundRect">
            <a:avLst>
              <a:gd name="adj" fmla="val 1443"/>
            </a:avLst>
          </a:prstGeom>
          <a:solidFill>
            <a:srgbClr val="0C2537"/>
          </a:solidFill>
          <a:ln w="12700">
            <a:solidFill>
              <a:srgbClr val="24465C"/>
            </a:solidFill>
            <a:prstDash val="solid"/>
          </a:ln>
        </p:spPr>
        <p:txBody>
          <a:bodyPr/>
          <a:lstStyle/>
          <a:p>
            <a:endParaRPr lang="en-US" dirty="0"/>
          </a:p>
        </p:txBody>
      </p:sp>
      <p:sp>
        <p:nvSpPr>
          <p:cNvPr id="9" name="Shape 7"/>
          <p:cNvSpPr/>
          <p:nvPr/>
        </p:nvSpPr>
        <p:spPr>
          <a:xfrm>
            <a:off x="6217920" y="1481328"/>
            <a:ext cx="73152" cy="4434840"/>
          </a:xfrm>
          <a:prstGeom prst="rect">
            <a:avLst/>
          </a:prstGeom>
          <a:solidFill>
            <a:srgbClr val="2AC2C2"/>
          </a:solidFill>
          <a:ln w="12700">
            <a:solidFill>
              <a:srgbClr val="2AC2C2"/>
            </a:solidFill>
            <a:prstDash val="solid"/>
          </a:ln>
        </p:spPr>
        <p:txBody>
          <a:bodyPr/>
          <a:lstStyle/>
          <a:p>
            <a:endParaRPr lang="en-US" dirty="0"/>
          </a:p>
        </p:txBody>
      </p:sp>
      <p:sp>
        <p:nvSpPr>
          <p:cNvPr id="10" name="Text 8"/>
          <p:cNvSpPr/>
          <p:nvPr/>
        </p:nvSpPr>
        <p:spPr>
          <a:xfrm>
            <a:off x="6473952" y="1682496"/>
            <a:ext cx="4654296" cy="310896"/>
          </a:xfrm>
          <a:prstGeom prst="rect">
            <a:avLst/>
          </a:prstGeom>
          <a:noFill/>
          <a:ln/>
        </p:spPr>
        <p:txBody>
          <a:bodyPr wrap="square" lIns="0" tIns="0" rIns="0" bIns="0" rtlCol="0" anchor="ctr">
            <a:normAutofit/>
          </a:bodyPr>
          <a:lstStyle/>
          <a:p>
            <a:pPr marL="0" indent="0">
              <a:buNone/>
            </a:pPr>
            <a:r>
              <a:rPr lang="en-US" sz="1600" b="1" dirty="0">
                <a:solidFill>
                  <a:srgbClr val="F7F9FB"/>
                </a:solidFill>
              </a:rPr>
              <a:t>COMPUTER + ROUTING STAGING</a:t>
            </a:r>
            <a:endParaRPr lang="en-US" sz="1600" dirty="0"/>
          </a:p>
        </p:txBody>
      </p:sp>
      <p:sp>
        <p:nvSpPr>
          <p:cNvPr id="11" name="Text 9"/>
          <p:cNvSpPr/>
          <p:nvPr/>
        </p:nvSpPr>
        <p:spPr>
          <a:xfrm>
            <a:off x="1024128" y="2121408"/>
            <a:ext cx="256032" cy="274320"/>
          </a:xfrm>
          <a:prstGeom prst="rect">
            <a:avLst/>
          </a:prstGeom>
          <a:noFill/>
          <a:ln/>
        </p:spPr>
        <p:txBody>
          <a:bodyPr wrap="square" lIns="0" tIns="0" rIns="0" bIns="0" rtlCol="0" anchor="ctr"/>
          <a:lstStyle/>
          <a:p>
            <a:pPr marL="0" indent="0">
              <a:buNone/>
            </a:pPr>
            <a:r>
              <a:rPr lang="en-US" sz="1600" b="1" dirty="0">
                <a:solidFill>
                  <a:srgbClr val="F47B20"/>
                </a:solidFill>
              </a:rPr>
              <a:t>✓</a:t>
            </a:r>
            <a:endParaRPr lang="en-US" sz="1600" dirty="0"/>
          </a:p>
        </p:txBody>
      </p:sp>
      <p:sp>
        <p:nvSpPr>
          <p:cNvPr id="12" name="Text 10"/>
          <p:cNvSpPr/>
          <p:nvPr/>
        </p:nvSpPr>
        <p:spPr>
          <a:xfrm>
            <a:off x="1389888" y="2112264"/>
            <a:ext cx="3886200" cy="256032"/>
          </a:xfrm>
          <a:prstGeom prst="rect">
            <a:avLst/>
          </a:prstGeom>
          <a:noFill/>
          <a:ln/>
        </p:spPr>
        <p:txBody>
          <a:bodyPr wrap="square" lIns="0" tIns="0" rIns="0" bIns="0" rtlCol="0" anchor="ctr"/>
          <a:lstStyle/>
          <a:p>
            <a:pPr marL="0" indent="0">
              <a:buNone/>
            </a:pPr>
            <a:r>
              <a:rPr lang="en-US" sz="1600" dirty="0">
                <a:solidFill>
                  <a:srgbClr val="DCE5EC"/>
                </a:solidFill>
              </a:rPr>
              <a:t>Clothes / gear laid out</a:t>
            </a:r>
            <a:endParaRPr lang="en-US" sz="1600" dirty="0"/>
          </a:p>
        </p:txBody>
      </p:sp>
      <p:sp>
        <p:nvSpPr>
          <p:cNvPr id="13" name="Text 11"/>
          <p:cNvSpPr/>
          <p:nvPr/>
        </p:nvSpPr>
        <p:spPr>
          <a:xfrm>
            <a:off x="1024128" y="2642616"/>
            <a:ext cx="256032" cy="274320"/>
          </a:xfrm>
          <a:prstGeom prst="rect">
            <a:avLst/>
          </a:prstGeom>
          <a:noFill/>
          <a:ln/>
        </p:spPr>
        <p:txBody>
          <a:bodyPr wrap="square" lIns="0" tIns="0" rIns="0" bIns="0" rtlCol="0" anchor="ctr"/>
          <a:lstStyle/>
          <a:p>
            <a:pPr marL="0" indent="0">
              <a:buNone/>
            </a:pPr>
            <a:r>
              <a:rPr lang="en-US" sz="1600" b="1" dirty="0">
                <a:solidFill>
                  <a:srgbClr val="F47B20"/>
                </a:solidFill>
              </a:rPr>
              <a:t>✓</a:t>
            </a:r>
            <a:endParaRPr lang="en-US" sz="1600" dirty="0"/>
          </a:p>
        </p:txBody>
      </p:sp>
      <p:sp>
        <p:nvSpPr>
          <p:cNvPr id="14" name="Text 12"/>
          <p:cNvSpPr/>
          <p:nvPr/>
        </p:nvSpPr>
        <p:spPr>
          <a:xfrm>
            <a:off x="1389888" y="2633472"/>
            <a:ext cx="3886200" cy="256032"/>
          </a:xfrm>
          <a:prstGeom prst="rect">
            <a:avLst/>
          </a:prstGeom>
          <a:noFill/>
          <a:ln/>
        </p:spPr>
        <p:txBody>
          <a:bodyPr wrap="square" lIns="0" tIns="0" rIns="0" bIns="0" rtlCol="0" anchor="ctr"/>
          <a:lstStyle/>
          <a:p>
            <a:pPr marL="0" indent="0">
              <a:buNone/>
            </a:pPr>
            <a:r>
              <a:rPr lang="en-US" sz="1600" dirty="0">
                <a:solidFill>
                  <a:srgbClr val="DCE5EC"/>
                </a:solidFill>
              </a:rPr>
              <a:t>Wallet / cash / cards</a:t>
            </a:r>
            <a:endParaRPr lang="en-US" sz="1600" dirty="0"/>
          </a:p>
        </p:txBody>
      </p:sp>
      <p:sp>
        <p:nvSpPr>
          <p:cNvPr id="15" name="Text 13"/>
          <p:cNvSpPr/>
          <p:nvPr/>
        </p:nvSpPr>
        <p:spPr>
          <a:xfrm>
            <a:off x="1024128" y="3163824"/>
            <a:ext cx="256032" cy="274320"/>
          </a:xfrm>
          <a:prstGeom prst="rect">
            <a:avLst/>
          </a:prstGeom>
          <a:noFill/>
          <a:ln/>
        </p:spPr>
        <p:txBody>
          <a:bodyPr wrap="square" lIns="0" tIns="0" rIns="0" bIns="0" rtlCol="0" anchor="ctr"/>
          <a:lstStyle/>
          <a:p>
            <a:pPr marL="0" indent="0">
              <a:buNone/>
            </a:pPr>
            <a:r>
              <a:rPr lang="en-US" sz="1400" b="1" dirty="0">
                <a:solidFill>
                  <a:srgbClr val="F47B20"/>
                </a:solidFill>
              </a:rPr>
              <a:t>✓</a:t>
            </a:r>
            <a:endParaRPr lang="en-US" sz="1400" dirty="0"/>
          </a:p>
        </p:txBody>
      </p:sp>
      <p:sp>
        <p:nvSpPr>
          <p:cNvPr id="16" name="Text 14"/>
          <p:cNvSpPr/>
          <p:nvPr/>
        </p:nvSpPr>
        <p:spPr>
          <a:xfrm>
            <a:off x="1389888" y="3154680"/>
            <a:ext cx="3886200" cy="256032"/>
          </a:xfrm>
          <a:prstGeom prst="rect">
            <a:avLst/>
          </a:prstGeom>
          <a:noFill/>
          <a:ln/>
        </p:spPr>
        <p:txBody>
          <a:bodyPr wrap="square" lIns="0" tIns="0" rIns="0" bIns="0" rtlCol="0" anchor="ctr"/>
          <a:lstStyle/>
          <a:p>
            <a:pPr marL="0" indent="0">
              <a:buNone/>
            </a:pPr>
            <a:r>
              <a:rPr lang="en-US" sz="1600" dirty="0">
                <a:solidFill>
                  <a:srgbClr val="DCE5EC"/>
                </a:solidFill>
              </a:rPr>
              <a:t>Hydration ready</a:t>
            </a:r>
            <a:endParaRPr lang="en-US" sz="1600" dirty="0"/>
          </a:p>
        </p:txBody>
      </p:sp>
      <p:sp>
        <p:nvSpPr>
          <p:cNvPr id="17" name="Text 15"/>
          <p:cNvSpPr/>
          <p:nvPr/>
        </p:nvSpPr>
        <p:spPr>
          <a:xfrm>
            <a:off x="1024128" y="3685032"/>
            <a:ext cx="256032" cy="274320"/>
          </a:xfrm>
          <a:prstGeom prst="rect">
            <a:avLst/>
          </a:prstGeom>
          <a:noFill/>
          <a:ln/>
        </p:spPr>
        <p:txBody>
          <a:bodyPr wrap="square" lIns="0" tIns="0" rIns="0" bIns="0" rtlCol="0" anchor="ctr"/>
          <a:lstStyle/>
          <a:p>
            <a:pPr marL="0" indent="0">
              <a:buNone/>
            </a:pPr>
            <a:r>
              <a:rPr lang="en-US" sz="1600" b="1" dirty="0">
                <a:solidFill>
                  <a:srgbClr val="F47B20"/>
                </a:solidFill>
              </a:rPr>
              <a:t>✓</a:t>
            </a:r>
            <a:endParaRPr lang="en-US" sz="1600" dirty="0"/>
          </a:p>
        </p:txBody>
      </p:sp>
      <p:sp>
        <p:nvSpPr>
          <p:cNvPr id="18" name="Text 16"/>
          <p:cNvSpPr/>
          <p:nvPr/>
        </p:nvSpPr>
        <p:spPr>
          <a:xfrm>
            <a:off x="1389888" y="3675888"/>
            <a:ext cx="3886200" cy="256032"/>
          </a:xfrm>
          <a:prstGeom prst="rect">
            <a:avLst/>
          </a:prstGeom>
          <a:noFill/>
          <a:ln/>
        </p:spPr>
        <p:txBody>
          <a:bodyPr wrap="square" lIns="0" tIns="0" rIns="0" bIns="0" rtlCol="0" anchor="ctr"/>
          <a:lstStyle/>
          <a:p>
            <a:pPr marL="0" indent="0">
              <a:buNone/>
            </a:pPr>
            <a:r>
              <a:rPr lang="en-US" sz="1600" dirty="0">
                <a:solidFill>
                  <a:srgbClr val="DCE5EC"/>
                </a:solidFill>
              </a:rPr>
              <a:t>Keys + backup key on bike</a:t>
            </a:r>
            <a:endParaRPr lang="en-US" sz="1600" dirty="0"/>
          </a:p>
        </p:txBody>
      </p:sp>
      <p:sp>
        <p:nvSpPr>
          <p:cNvPr id="19" name="Text 17"/>
          <p:cNvSpPr/>
          <p:nvPr/>
        </p:nvSpPr>
        <p:spPr>
          <a:xfrm>
            <a:off x="1024128" y="4206240"/>
            <a:ext cx="256032" cy="274320"/>
          </a:xfrm>
          <a:prstGeom prst="rect">
            <a:avLst/>
          </a:prstGeom>
          <a:noFill/>
          <a:ln/>
        </p:spPr>
        <p:txBody>
          <a:bodyPr wrap="square" lIns="0" tIns="0" rIns="0" bIns="0" rtlCol="0" anchor="ctr"/>
          <a:lstStyle/>
          <a:p>
            <a:pPr marL="0" indent="0">
              <a:buNone/>
            </a:pPr>
            <a:r>
              <a:rPr lang="en-US" sz="1600" b="1" dirty="0">
                <a:solidFill>
                  <a:srgbClr val="F47B20"/>
                </a:solidFill>
              </a:rPr>
              <a:t>✓</a:t>
            </a:r>
            <a:endParaRPr lang="en-US" sz="1600" dirty="0"/>
          </a:p>
        </p:txBody>
      </p:sp>
      <p:sp>
        <p:nvSpPr>
          <p:cNvPr id="20" name="Text 18"/>
          <p:cNvSpPr/>
          <p:nvPr/>
        </p:nvSpPr>
        <p:spPr>
          <a:xfrm>
            <a:off x="1389888" y="4197096"/>
            <a:ext cx="3886200" cy="256032"/>
          </a:xfrm>
          <a:prstGeom prst="rect">
            <a:avLst/>
          </a:prstGeom>
          <a:noFill/>
          <a:ln/>
        </p:spPr>
        <p:txBody>
          <a:bodyPr wrap="square" lIns="0" tIns="0" rIns="0" bIns="0" rtlCol="0" anchor="ctr"/>
          <a:lstStyle/>
          <a:p>
            <a:pPr marL="0" indent="0">
              <a:buNone/>
            </a:pPr>
            <a:r>
              <a:rPr lang="en-US" sz="1600" dirty="0">
                <a:solidFill>
                  <a:srgbClr val="DCE5EC"/>
                </a:solidFill>
              </a:rPr>
              <a:t>Snacks / water</a:t>
            </a:r>
            <a:endParaRPr lang="en-US" sz="1600" dirty="0"/>
          </a:p>
        </p:txBody>
      </p:sp>
      <p:sp>
        <p:nvSpPr>
          <p:cNvPr id="21" name="Text 19"/>
          <p:cNvSpPr/>
          <p:nvPr/>
        </p:nvSpPr>
        <p:spPr>
          <a:xfrm>
            <a:off x="1024128" y="4727448"/>
            <a:ext cx="256032" cy="274320"/>
          </a:xfrm>
          <a:prstGeom prst="rect">
            <a:avLst/>
          </a:prstGeom>
          <a:noFill/>
          <a:ln/>
        </p:spPr>
        <p:txBody>
          <a:bodyPr wrap="square" lIns="0" tIns="0" rIns="0" bIns="0" rtlCol="0" anchor="ctr"/>
          <a:lstStyle/>
          <a:p>
            <a:pPr marL="0" indent="0">
              <a:buNone/>
            </a:pPr>
            <a:r>
              <a:rPr lang="en-US" sz="1400" b="1" dirty="0">
                <a:solidFill>
                  <a:srgbClr val="F47B20"/>
                </a:solidFill>
              </a:rPr>
              <a:t>✓</a:t>
            </a:r>
            <a:endParaRPr lang="en-US" sz="1400" dirty="0"/>
          </a:p>
        </p:txBody>
      </p:sp>
      <p:sp>
        <p:nvSpPr>
          <p:cNvPr id="22" name="Text 20"/>
          <p:cNvSpPr/>
          <p:nvPr/>
        </p:nvSpPr>
        <p:spPr>
          <a:xfrm>
            <a:off x="1389888" y="4718304"/>
            <a:ext cx="3886200" cy="256032"/>
          </a:xfrm>
          <a:prstGeom prst="rect">
            <a:avLst/>
          </a:prstGeom>
          <a:noFill/>
          <a:ln/>
        </p:spPr>
        <p:txBody>
          <a:bodyPr wrap="square" lIns="0" tIns="0" rIns="0" bIns="0" rtlCol="0" anchor="ctr"/>
          <a:lstStyle/>
          <a:p>
            <a:pPr marL="0" indent="0">
              <a:buNone/>
            </a:pPr>
            <a:r>
              <a:rPr lang="en-US" sz="1600" dirty="0">
                <a:solidFill>
                  <a:srgbClr val="DCE5EC"/>
                </a:solidFill>
              </a:rPr>
              <a:t>Camera / phone / flag</a:t>
            </a:r>
            <a:endParaRPr lang="en-US" sz="1600" dirty="0"/>
          </a:p>
        </p:txBody>
      </p:sp>
      <p:sp>
        <p:nvSpPr>
          <p:cNvPr id="23" name="Text 21"/>
          <p:cNvSpPr/>
          <p:nvPr/>
        </p:nvSpPr>
        <p:spPr>
          <a:xfrm>
            <a:off x="6510528" y="2121408"/>
            <a:ext cx="256032" cy="274320"/>
          </a:xfrm>
          <a:prstGeom prst="rect">
            <a:avLst/>
          </a:prstGeom>
          <a:noFill/>
          <a:ln/>
        </p:spPr>
        <p:txBody>
          <a:bodyPr wrap="square" lIns="0" tIns="0" rIns="0" bIns="0" rtlCol="0" anchor="ctr"/>
          <a:lstStyle/>
          <a:p>
            <a:pPr marL="0" indent="0">
              <a:buNone/>
            </a:pPr>
            <a:r>
              <a:rPr lang="en-US" sz="1600" b="1" dirty="0">
                <a:solidFill>
                  <a:srgbClr val="2AC2C2"/>
                </a:solidFill>
              </a:rPr>
              <a:t>✓</a:t>
            </a:r>
            <a:endParaRPr lang="en-US" sz="1600" dirty="0"/>
          </a:p>
        </p:txBody>
      </p:sp>
      <p:sp>
        <p:nvSpPr>
          <p:cNvPr id="24" name="Text 22"/>
          <p:cNvSpPr/>
          <p:nvPr/>
        </p:nvSpPr>
        <p:spPr>
          <a:xfrm>
            <a:off x="6876288" y="2112264"/>
            <a:ext cx="3886200" cy="256032"/>
          </a:xfrm>
          <a:prstGeom prst="rect">
            <a:avLst/>
          </a:prstGeom>
          <a:noFill/>
          <a:ln/>
        </p:spPr>
        <p:txBody>
          <a:bodyPr wrap="square" lIns="0" tIns="0" rIns="0" bIns="0" rtlCol="0" anchor="ctr">
            <a:normAutofit/>
          </a:bodyPr>
          <a:lstStyle/>
          <a:p>
            <a:pPr marL="0" indent="0">
              <a:buNone/>
            </a:pPr>
            <a:r>
              <a:rPr lang="en-US" sz="1600" dirty="0">
                <a:solidFill>
                  <a:srgbClr val="DCE5EC"/>
                </a:solidFill>
              </a:rPr>
              <a:t>Laptop powered + network verified</a:t>
            </a:r>
            <a:endParaRPr lang="en-US" sz="1600" dirty="0"/>
          </a:p>
        </p:txBody>
      </p:sp>
      <p:sp>
        <p:nvSpPr>
          <p:cNvPr id="25" name="Text 23"/>
          <p:cNvSpPr/>
          <p:nvPr/>
        </p:nvSpPr>
        <p:spPr>
          <a:xfrm>
            <a:off x="6510528" y="2642616"/>
            <a:ext cx="256032" cy="274320"/>
          </a:xfrm>
          <a:prstGeom prst="rect">
            <a:avLst/>
          </a:prstGeom>
          <a:noFill/>
          <a:ln/>
        </p:spPr>
        <p:txBody>
          <a:bodyPr wrap="square" lIns="0" tIns="0" rIns="0" bIns="0" rtlCol="0" anchor="ctr"/>
          <a:lstStyle/>
          <a:p>
            <a:pPr marL="0" indent="0">
              <a:buNone/>
            </a:pPr>
            <a:r>
              <a:rPr lang="en-US" sz="1400" b="1" dirty="0">
                <a:solidFill>
                  <a:srgbClr val="2AC2C2"/>
                </a:solidFill>
              </a:rPr>
              <a:t>✓</a:t>
            </a:r>
            <a:endParaRPr lang="en-US" sz="1400" dirty="0"/>
          </a:p>
        </p:txBody>
      </p:sp>
      <p:sp>
        <p:nvSpPr>
          <p:cNvPr id="26" name="Text 24"/>
          <p:cNvSpPr/>
          <p:nvPr/>
        </p:nvSpPr>
        <p:spPr>
          <a:xfrm>
            <a:off x="6876288" y="2633472"/>
            <a:ext cx="3886200" cy="256032"/>
          </a:xfrm>
          <a:prstGeom prst="rect">
            <a:avLst/>
          </a:prstGeom>
          <a:noFill/>
          <a:ln/>
        </p:spPr>
        <p:txBody>
          <a:bodyPr wrap="square" lIns="0" tIns="0" rIns="0" bIns="0" rtlCol="0" anchor="ctr">
            <a:normAutofit/>
          </a:bodyPr>
          <a:lstStyle/>
          <a:p>
            <a:pPr marL="0" indent="0">
              <a:buNone/>
            </a:pPr>
            <a:r>
              <a:rPr lang="en-US" sz="1600" dirty="0">
                <a:solidFill>
                  <a:srgbClr val="DCE5EC"/>
                </a:solidFill>
              </a:rPr>
              <a:t>Rally folders already created</a:t>
            </a:r>
            <a:endParaRPr lang="en-US" sz="1600" dirty="0"/>
          </a:p>
        </p:txBody>
      </p:sp>
      <p:sp>
        <p:nvSpPr>
          <p:cNvPr id="27" name="Text 25"/>
          <p:cNvSpPr/>
          <p:nvPr/>
        </p:nvSpPr>
        <p:spPr>
          <a:xfrm>
            <a:off x="6510528" y="3163824"/>
            <a:ext cx="256032" cy="274320"/>
          </a:xfrm>
          <a:prstGeom prst="rect">
            <a:avLst/>
          </a:prstGeom>
          <a:noFill/>
          <a:ln/>
        </p:spPr>
        <p:txBody>
          <a:bodyPr wrap="square" lIns="0" tIns="0" rIns="0" bIns="0" rtlCol="0" anchor="ctr"/>
          <a:lstStyle/>
          <a:p>
            <a:pPr marL="0" indent="0">
              <a:buNone/>
            </a:pPr>
            <a:r>
              <a:rPr lang="en-US" sz="1600" b="1" dirty="0">
                <a:solidFill>
                  <a:srgbClr val="2AC2C2"/>
                </a:solidFill>
              </a:rPr>
              <a:t>✓</a:t>
            </a:r>
            <a:endParaRPr lang="en-US" sz="1600" dirty="0"/>
          </a:p>
        </p:txBody>
      </p:sp>
      <p:sp>
        <p:nvSpPr>
          <p:cNvPr id="28" name="Text 26"/>
          <p:cNvSpPr/>
          <p:nvPr/>
        </p:nvSpPr>
        <p:spPr>
          <a:xfrm>
            <a:off x="6876288" y="3154680"/>
            <a:ext cx="3886200" cy="256032"/>
          </a:xfrm>
          <a:prstGeom prst="rect">
            <a:avLst/>
          </a:prstGeom>
          <a:noFill/>
          <a:ln/>
        </p:spPr>
        <p:txBody>
          <a:bodyPr wrap="square" lIns="0" tIns="0" rIns="0" bIns="0" rtlCol="0" anchor="ctr">
            <a:normAutofit/>
          </a:bodyPr>
          <a:lstStyle/>
          <a:p>
            <a:pPr marL="0" indent="0">
              <a:buNone/>
            </a:pPr>
            <a:r>
              <a:rPr lang="en-US" sz="1600" dirty="0">
                <a:solidFill>
                  <a:srgbClr val="DCE5EC"/>
                </a:solidFill>
              </a:rPr>
              <a:t>Email / download workflow tested</a:t>
            </a:r>
            <a:endParaRPr lang="en-US" sz="1600" dirty="0"/>
          </a:p>
        </p:txBody>
      </p:sp>
      <p:sp>
        <p:nvSpPr>
          <p:cNvPr id="29" name="Text 27"/>
          <p:cNvSpPr/>
          <p:nvPr/>
        </p:nvSpPr>
        <p:spPr>
          <a:xfrm>
            <a:off x="6510528" y="3685032"/>
            <a:ext cx="256032" cy="274320"/>
          </a:xfrm>
          <a:prstGeom prst="rect">
            <a:avLst/>
          </a:prstGeom>
          <a:noFill/>
          <a:ln/>
        </p:spPr>
        <p:txBody>
          <a:bodyPr wrap="square" lIns="0" tIns="0" rIns="0" bIns="0" rtlCol="0" anchor="ctr"/>
          <a:lstStyle/>
          <a:p>
            <a:pPr marL="0" indent="0">
              <a:buNone/>
            </a:pPr>
            <a:r>
              <a:rPr lang="en-US" sz="1400" b="1" dirty="0">
                <a:solidFill>
                  <a:srgbClr val="2AC2C2"/>
                </a:solidFill>
              </a:rPr>
              <a:t>✓</a:t>
            </a:r>
            <a:endParaRPr lang="en-US" sz="1400" dirty="0"/>
          </a:p>
        </p:txBody>
      </p:sp>
      <p:sp>
        <p:nvSpPr>
          <p:cNvPr id="30" name="Text 28"/>
          <p:cNvSpPr/>
          <p:nvPr/>
        </p:nvSpPr>
        <p:spPr>
          <a:xfrm>
            <a:off x="6876288" y="3675888"/>
            <a:ext cx="3886200" cy="256032"/>
          </a:xfrm>
          <a:prstGeom prst="rect">
            <a:avLst/>
          </a:prstGeom>
          <a:noFill/>
          <a:ln/>
        </p:spPr>
        <p:txBody>
          <a:bodyPr wrap="square" lIns="0" tIns="0" rIns="0" bIns="0" rtlCol="0" anchor="ctr">
            <a:normAutofit/>
          </a:bodyPr>
          <a:lstStyle/>
          <a:p>
            <a:pPr marL="0" indent="0">
              <a:buNone/>
            </a:pPr>
            <a:r>
              <a:rPr lang="en-US" sz="1600" dirty="0">
                <a:solidFill>
                  <a:srgbClr val="DCE5EC"/>
                </a:solidFill>
              </a:rPr>
              <a:t>Planner / spreadsheets open</a:t>
            </a:r>
            <a:endParaRPr lang="en-US" sz="1600" dirty="0"/>
          </a:p>
        </p:txBody>
      </p:sp>
      <p:sp>
        <p:nvSpPr>
          <p:cNvPr id="31" name="Text 29"/>
          <p:cNvSpPr/>
          <p:nvPr/>
        </p:nvSpPr>
        <p:spPr>
          <a:xfrm>
            <a:off x="6510528" y="4206240"/>
            <a:ext cx="256032" cy="274320"/>
          </a:xfrm>
          <a:prstGeom prst="rect">
            <a:avLst/>
          </a:prstGeom>
          <a:noFill/>
          <a:ln/>
        </p:spPr>
        <p:txBody>
          <a:bodyPr wrap="square" lIns="0" tIns="0" rIns="0" bIns="0" rtlCol="0" anchor="ctr"/>
          <a:lstStyle/>
          <a:p>
            <a:pPr marL="0" indent="0">
              <a:buNone/>
            </a:pPr>
            <a:r>
              <a:rPr lang="en-US" sz="1400" b="1" dirty="0">
                <a:solidFill>
                  <a:srgbClr val="2AC2C2"/>
                </a:solidFill>
              </a:rPr>
              <a:t>✓</a:t>
            </a:r>
            <a:endParaRPr lang="en-US" sz="1400" dirty="0"/>
          </a:p>
        </p:txBody>
      </p:sp>
      <p:sp>
        <p:nvSpPr>
          <p:cNvPr id="32" name="Text 30"/>
          <p:cNvSpPr/>
          <p:nvPr/>
        </p:nvSpPr>
        <p:spPr>
          <a:xfrm>
            <a:off x="6876288" y="4197096"/>
            <a:ext cx="3886200" cy="256032"/>
          </a:xfrm>
          <a:prstGeom prst="rect">
            <a:avLst/>
          </a:prstGeom>
          <a:noFill/>
          <a:ln/>
        </p:spPr>
        <p:txBody>
          <a:bodyPr wrap="square" lIns="0" tIns="0" rIns="0" bIns="0" rtlCol="0" anchor="ctr">
            <a:normAutofit/>
          </a:bodyPr>
          <a:lstStyle/>
          <a:p>
            <a:pPr marL="0" indent="0">
              <a:buNone/>
            </a:pPr>
            <a:r>
              <a:rPr lang="en-US" sz="1600" dirty="0">
                <a:solidFill>
                  <a:srgbClr val="DCE5EC"/>
                </a:solidFill>
              </a:rPr>
              <a:t>Basecamp open, old data cleared</a:t>
            </a:r>
            <a:endParaRPr lang="en-US" sz="1600" dirty="0"/>
          </a:p>
        </p:txBody>
      </p:sp>
      <p:sp>
        <p:nvSpPr>
          <p:cNvPr id="33" name="Text 31"/>
          <p:cNvSpPr/>
          <p:nvPr/>
        </p:nvSpPr>
        <p:spPr>
          <a:xfrm>
            <a:off x="6510528" y="4727448"/>
            <a:ext cx="256032" cy="274320"/>
          </a:xfrm>
          <a:prstGeom prst="rect">
            <a:avLst/>
          </a:prstGeom>
          <a:noFill/>
          <a:ln/>
        </p:spPr>
        <p:txBody>
          <a:bodyPr wrap="square" lIns="0" tIns="0" rIns="0" bIns="0" rtlCol="0" anchor="ctr"/>
          <a:lstStyle/>
          <a:p>
            <a:pPr marL="0" indent="0">
              <a:buNone/>
            </a:pPr>
            <a:r>
              <a:rPr lang="en-US" sz="1600" b="1" dirty="0">
                <a:solidFill>
                  <a:srgbClr val="2AC2C2"/>
                </a:solidFill>
              </a:rPr>
              <a:t>✓</a:t>
            </a:r>
            <a:endParaRPr lang="en-US" sz="1600" dirty="0"/>
          </a:p>
        </p:txBody>
      </p:sp>
      <p:sp>
        <p:nvSpPr>
          <p:cNvPr id="34" name="Text 32"/>
          <p:cNvSpPr/>
          <p:nvPr/>
        </p:nvSpPr>
        <p:spPr>
          <a:xfrm>
            <a:off x="6876288" y="4718304"/>
            <a:ext cx="3886200" cy="256032"/>
          </a:xfrm>
          <a:prstGeom prst="rect">
            <a:avLst/>
          </a:prstGeom>
          <a:noFill/>
          <a:ln/>
        </p:spPr>
        <p:txBody>
          <a:bodyPr wrap="square" lIns="0" tIns="0" rIns="0" bIns="0" rtlCol="0" anchor="ctr">
            <a:normAutofit/>
          </a:bodyPr>
          <a:lstStyle/>
          <a:p>
            <a:pPr marL="0" indent="0">
              <a:buNone/>
            </a:pPr>
            <a:r>
              <a:rPr lang="en-US" sz="1600" dirty="0">
                <a:solidFill>
                  <a:srgbClr val="DCE5EC"/>
                </a:solidFill>
              </a:rPr>
              <a:t>Leg 1 route started: start → checkpoint</a:t>
            </a:r>
            <a:endParaRPr lang="en-US" sz="1600" dirty="0"/>
          </a:p>
        </p:txBody>
      </p:sp>
      <p:sp>
        <p:nvSpPr>
          <p:cNvPr id="35" name="Text 33"/>
          <p:cNvSpPr/>
          <p:nvPr/>
        </p:nvSpPr>
        <p:spPr>
          <a:xfrm>
            <a:off x="6583680" y="6473952"/>
            <a:ext cx="4572000" cy="146304"/>
          </a:xfrm>
          <a:prstGeom prst="rect">
            <a:avLst/>
          </a:prstGeom>
          <a:noFill/>
          <a:ln/>
        </p:spPr>
        <p:txBody>
          <a:bodyPr wrap="square" lIns="0" tIns="0" rIns="0" bIns="0" rtlCol="0" anchor="ctr">
            <a:normAutofit/>
          </a:bodyPr>
          <a:lstStyle/>
          <a:p>
            <a:pPr marL="0" indent="0" algn="r">
              <a:buNone/>
            </a:pPr>
            <a:r>
              <a:rPr lang="en-US" sz="680" i="1" dirty="0">
                <a:solidFill>
                  <a:srgbClr val="5E7487"/>
                </a:solidFill>
                <a:latin typeface="Arial" pitchFamily="34" charset="0"/>
                <a:ea typeface="Arial" pitchFamily="34" charset="-122"/>
                <a:cs typeface="Arial" pitchFamily="34" charset="-120"/>
              </a:rPr>
              <a:t>Source: GregRice.com — pre-rally checklist</a:t>
            </a:r>
            <a:endParaRPr lang="en-US" sz="680" dirty="0"/>
          </a:p>
        </p:txBody>
      </p:sp>
      <p:sp>
        <p:nvSpPr>
          <p:cNvPr id="36" name="Slide Number Placeholder 0"/>
          <p:cNvSpPr>
            <a:spLocks noGrp="1"/>
          </p:cNvSpPr>
          <p:nvPr>
            <p:ph type="sldNum" sz="quarter" idx="4294967295"/>
          </p:nvPr>
        </p:nvSpPr>
        <p:spPr>
          <a:xfrm>
            <a:off x="11494008" y="6473952"/>
            <a:ext cx="310896" cy="219456"/>
          </a:xfrm>
          <a:prstGeom prst="rect">
            <a:avLst/>
          </a:prstGeom>
          <a:extLst>
            <a:ext uri="{C572A759-6A51-4108-AA02-DFA0A04FC94B}">
              <ma14:wrappingTextBoxFlag xmlns="" xmlns:ma14="http://schemas.microsoft.com/office/mac/drawingml/2011/main" val="0"/>
            </a:ext>
          </a:extLst>
        </p:spPr>
        <p:txBody>
          <a:bodyPr/>
          <a:lstStyle>
            <a:lvl1pPr>
              <a:defRPr sz="800">
                <a:solidFill>
                  <a:srgbClr val="70879A"/>
                </a:solidFill>
                <a:latin typeface="Arial"/>
                <a:ea typeface="Arial"/>
                <a:cs typeface="Arial"/>
              </a:defRPr>
            </a:lvl1pPr>
          </a:lstStyle>
          <a:p>
            <a:pPr algn="r"/>
            <a:fld id="{F7021451-1387-4CA6-816F-3879F97B5CBC}" type="slidenum">
              <a:rPr lang="en-US" b="0"/>
              <a:t>16</a:t>
            </a:fld>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71827"/>
        </a:solidFill>
        <a:effectLst/>
      </p:bgPr>
    </p:bg>
    <p:spTree>
      <p:nvGrpSpPr>
        <p:cNvPr id="1" name=""/>
        <p:cNvGrpSpPr/>
        <p:nvPr/>
      </p:nvGrpSpPr>
      <p:grpSpPr>
        <a:xfrm>
          <a:off x="0" y="0"/>
          <a:ext cx="0" cy="0"/>
          <a:chOff x="0" y="0"/>
          <a:chExt cx="0" cy="0"/>
        </a:xfrm>
      </p:grpSpPr>
      <p:pic>
        <p:nvPicPr>
          <p:cNvPr id="2" name="Image 0" descr="/mnt/data/iba_seminar_assets/Blue-hour mountain rally ride.png"/>
          <p:cNvPicPr>
            <a:picLocks noChangeAspect="1"/>
          </p:cNvPicPr>
          <p:nvPr/>
        </p:nvPicPr>
        <p:blipFill>
          <a:blip r:embed="rId3"/>
          <a:srcRect t="25" b="25"/>
          <a:stretch/>
        </p:blipFill>
        <p:spPr>
          <a:xfrm>
            <a:off x="0" y="0"/>
            <a:ext cx="12191695" cy="6858000"/>
          </a:xfrm>
          <a:prstGeom prst="rect">
            <a:avLst/>
          </a:prstGeom>
        </p:spPr>
      </p:pic>
      <p:sp>
        <p:nvSpPr>
          <p:cNvPr id="4" name="Shape 1"/>
          <p:cNvSpPr/>
          <p:nvPr/>
        </p:nvSpPr>
        <p:spPr>
          <a:xfrm>
            <a:off x="0" y="0"/>
            <a:ext cx="4663440" cy="6858000"/>
          </a:xfrm>
          <a:prstGeom prst="rect">
            <a:avLst/>
          </a:prstGeom>
          <a:solidFill>
            <a:srgbClr val="071827">
              <a:alpha val="96000"/>
            </a:srgbClr>
          </a:solidFill>
          <a:ln w="12700">
            <a:solidFill>
              <a:srgbClr val="071827">
                <a:alpha val="0"/>
              </a:srgbClr>
            </a:solidFill>
            <a:prstDash val="solid"/>
          </a:ln>
        </p:spPr>
        <p:txBody>
          <a:bodyPr/>
          <a:lstStyle/>
          <a:p>
            <a:endParaRPr lang="en-US" dirty="0"/>
          </a:p>
        </p:txBody>
      </p:sp>
      <p:sp>
        <p:nvSpPr>
          <p:cNvPr id="5" name="Text 2"/>
          <p:cNvSpPr/>
          <p:nvPr/>
        </p:nvSpPr>
        <p:spPr>
          <a:xfrm>
            <a:off x="258458" y="1143000"/>
            <a:ext cx="1554480" cy="868680"/>
          </a:xfrm>
          <a:prstGeom prst="rect">
            <a:avLst/>
          </a:prstGeom>
          <a:noFill/>
          <a:ln/>
        </p:spPr>
        <p:txBody>
          <a:bodyPr wrap="square" lIns="0" tIns="0" rIns="0" bIns="0" rtlCol="0" anchor="ctr"/>
          <a:lstStyle/>
          <a:p>
            <a:pPr marL="0" indent="0">
              <a:buNone/>
            </a:pPr>
            <a:r>
              <a:rPr lang="en-US" sz="5400" b="1" dirty="0">
                <a:solidFill>
                  <a:srgbClr val="F47B20"/>
                </a:solidFill>
              </a:rPr>
              <a:t>02</a:t>
            </a:r>
            <a:endParaRPr lang="en-US" sz="5400" dirty="0"/>
          </a:p>
        </p:txBody>
      </p:sp>
      <p:sp>
        <p:nvSpPr>
          <p:cNvPr id="6" name="Text 3"/>
          <p:cNvSpPr/>
          <p:nvPr/>
        </p:nvSpPr>
        <p:spPr>
          <a:xfrm>
            <a:off x="258458" y="1965960"/>
            <a:ext cx="4663440" cy="1188720"/>
          </a:xfrm>
          <a:prstGeom prst="rect">
            <a:avLst/>
          </a:prstGeom>
          <a:noFill/>
          <a:ln/>
        </p:spPr>
        <p:txBody>
          <a:bodyPr wrap="square" lIns="0" tIns="0" rIns="0" bIns="0" rtlCol="0" anchor="ctr">
            <a:normAutofit/>
          </a:bodyPr>
          <a:lstStyle/>
          <a:p>
            <a:pPr marL="0" indent="0">
              <a:buNone/>
            </a:pPr>
            <a:r>
              <a:rPr lang="en-US" sz="3100" b="1" dirty="0">
                <a:solidFill>
                  <a:srgbClr val="F7F9FB"/>
                </a:solidFill>
              </a:rPr>
              <a:t>DECODE THE RALLY BOOK</a:t>
            </a:r>
            <a:endParaRPr lang="en-US" sz="3100" dirty="0"/>
          </a:p>
        </p:txBody>
      </p:sp>
      <p:sp>
        <p:nvSpPr>
          <p:cNvPr id="7" name="Text 4"/>
          <p:cNvSpPr/>
          <p:nvPr/>
        </p:nvSpPr>
        <p:spPr>
          <a:xfrm>
            <a:off x="258458" y="3337560"/>
            <a:ext cx="4251960" cy="1097280"/>
          </a:xfrm>
          <a:prstGeom prst="rect">
            <a:avLst/>
          </a:prstGeom>
          <a:noFill/>
          <a:ln/>
        </p:spPr>
        <p:txBody>
          <a:bodyPr wrap="square" lIns="0" tIns="0" rIns="0" bIns="0" rtlCol="0" anchor="ctr">
            <a:normAutofit/>
          </a:bodyPr>
          <a:lstStyle/>
          <a:p>
            <a:pPr marL="0" indent="0">
              <a:buNone/>
            </a:pPr>
            <a:r>
              <a:rPr lang="en-US" sz="1600" dirty="0">
                <a:solidFill>
                  <a:srgbClr val="DCE5EC"/>
                </a:solidFill>
              </a:rPr>
              <a:t>Reading comprehension is the most important thing you do. Read the whole rally book before you route.</a:t>
            </a:r>
            <a:endParaRPr lang="en-US" sz="1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30352" y="310896"/>
            <a:ext cx="10881360" cy="256032"/>
          </a:xfrm>
          <a:prstGeom prst="rect">
            <a:avLst/>
          </a:prstGeom>
          <a:noFill/>
          <a:ln/>
        </p:spPr>
        <p:txBody>
          <a:bodyPr wrap="square" lIns="0" tIns="0" rIns="0" bIns="0" rtlCol="0" anchor="ctr"/>
          <a:lstStyle/>
          <a:p>
            <a:pPr marL="0" indent="0">
              <a:buNone/>
            </a:pPr>
            <a:r>
              <a:rPr lang="en-US" sz="950" b="1" kern="0" spc="160" dirty="0">
                <a:solidFill>
                  <a:srgbClr val="F47B20"/>
                </a:solidFill>
                <a:latin typeface="Arial" pitchFamily="34" charset="0"/>
                <a:ea typeface="Arial" pitchFamily="34" charset="-122"/>
                <a:cs typeface="Arial" pitchFamily="34" charset="-120"/>
              </a:rPr>
              <a:t>DON’T START ROUTING YET</a:t>
            </a:r>
            <a:endParaRPr lang="en-US" sz="950" dirty="0"/>
          </a:p>
        </p:txBody>
      </p:sp>
      <p:sp>
        <p:nvSpPr>
          <p:cNvPr id="3" name="Text 1"/>
          <p:cNvSpPr/>
          <p:nvPr/>
        </p:nvSpPr>
        <p:spPr>
          <a:xfrm>
            <a:off x="530352" y="667512"/>
            <a:ext cx="10972800" cy="530352"/>
          </a:xfrm>
          <a:prstGeom prst="rect">
            <a:avLst/>
          </a:prstGeom>
          <a:noFill/>
          <a:ln/>
        </p:spPr>
        <p:txBody>
          <a:bodyPr wrap="square" lIns="0" tIns="0" rIns="0" bIns="0" rtlCol="0" anchor="ctr">
            <a:normAutofit/>
          </a:bodyPr>
          <a:lstStyle/>
          <a:p>
            <a:pPr marL="0" indent="0">
              <a:buNone/>
            </a:pPr>
            <a:r>
              <a:rPr lang="en-US" sz="2600" b="1" dirty="0">
                <a:solidFill>
                  <a:srgbClr val="F7F9FB"/>
                </a:solidFill>
                <a:latin typeface="Arial" pitchFamily="34" charset="0"/>
                <a:ea typeface="Arial" pitchFamily="34" charset="-122"/>
                <a:cs typeface="Arial" pitchFamily="34" charset="-120"/>
              </a:rPr>
              <a:t>Read the entire rally book before routing</a:t>
            </a:r>
            <a:endParaRPr lang="en-US" sz="2600" dirty="0"/>
          </a:p>
        </p:txBody>
      </p:sp>
      <p:sp>
        <p:nvSpPr>
          <p:cNvPr id="4" name="Shape 2"/>
          <p:cNvSpPr/>
          <p:nvPr/>
        </p:nvSpPr>
        <p:spPr>
          <a:xfrm>
            <a:off x="530352" y="1298448"/>
            <a:ext cx="11064240" cy="0"/>
          </a:xfrm>
          <a:prstGeom prst="line">
            <a:avLst/>
          </a:prstGeom>
          <a:noFill/>
          <a:ln w="12700">
            <a:solidFill>
              <a:srgbClr val="24465C"/>
            </a:solidFill>
            <a:prstDash val="solid"/>
          </a:ln>
        </p:spPr>
        <p:txBody>
          <a:bodyPr/>
          <a:lstStyle/>
          <a:p>
            <a:endParaRPr lang="en-US" dirty="0"/>
          </a:p>
        </p:txBody>
      </p:sp>
      <p:sp>
        <p:nvSpPr>
          <p:cNvPr id="5" name="Shape 3"/>
          <p:cNvSpPr/>
          <p:nvPr/>
        </p:nvSpPr>
        <p:spPr>
          <a:xfrm>
            <a:off x="1340968" y="1417320"/>
            <a:ext cx="9509760" cy="594360"/>
          </a:xfrm>
          <a:prstGeom prst="chevron">
            <a:avLst/>
          </a:prstGeom>
          <a:solidFill>
            <a:srgbClr val="E25A55">
              <a:alpha val="94000"/>
            </a:srgbClr>
          </a:solidFill>
          <a:ln w="12700">
            <a:solidFill>
              <a:srgbClr val="071827">
                <a:alpha val="30000"/>
              </a:srgbClr>
            </a:solidFill>
            <a:prstDash val="solid"/>
          </a:ln>
        </p:spPr>
        <p:txBody>
          <a:bodyPr/>
          <a:lstStyle/>
          <a:p>
            <a:endParaRPr lang="en-US" dirty="0"/>
          </a:p>
        </p:txBody>
      </p:sp>
      <p:sp>
        <p:nvSpPr>
          <p:cNvPr id="6" name="Text 4"/>
          <p:cNvSpPr/>
          <p:nvPr/>
        </p:nvSpPr>
        <p:spPr>
          <a:xfrm>
            <a:off x="1895818" y="1607272"/>
            <a:ext cx="1371600" cy="210312"/>
          </a:xfrm>
          <a:prstGeom prst="rect">
            <a:avLst/>
          </a:prstGeom>
          <a:noFill/>
          <a:ln/>
        </p:spPr>
        <p:txBody>
          <a:bodyPr wrap="square" lIns="0" tIns="0" rIns="0" bIns="0" rtlCol="0" anchor="ctr"/>
          <a:lstStyle/>
          <a:p>
            <a:pPr marL="0" indent="0">
              <a:buNone/>
            </a:pPr>
            <a:r>
              <a:rPr lang="en-US" sz="1600" b="1" dirty="0">
                <a:solidFill>
                  <a:srgbClr val="071827"/>
                </a:solidFill>
              </a:rPr>
              <a:t>RULES</a:t>
            </a:r>
            <a:endParaRPr lang="en-US" sz="1600" dirty="0"/>
          </a:p>
        </p:txBody>
      </p:sp>
      <p:sp>
        <p:nvSpPr>
          <p:cNvPr id="7" name="Text 5"/>
          <p:cNvSpPr/>
          <p:nvPr/>
        </p:nvSpPr>
        <p:spPr>
          <a:xfrm>
            <a:off x="3039512" y="1598128"/>
            <a:ext cx="7680960" cy="228600"/>
          </a:xfrm>
          <a:prstGeom prst="rect">
            <a:avLst/>
          </a:prstGeom>
          <a:noFill/>
          <a:ln/>
        </p:spPr>
        <p:txBody>
          <a:bodyPr wrap="square" lIns="0" tIns="0" rIns="0" bIns="0" rtlCol="0" anchor="ctr">
            <a:noAutofit/>
          </a:bodyPr>
          <a:lstStyle/>
          <a:p>
            <a:pPr marL="0" indent="0">
              <a:buNone/>
            </a:pPr>
            <a:r>
              <a:rPr lang="en-US" sz="1600" b="1" dirty="0">
                <a:solidFill>
                  <a:srgbClr val="071827"/>
                </a:solidFill>
              </a:rPr>
              <a:t>Scoring / penalties / required evidence</a:t>
            </a:r>
            <a:endParaRPr lang="en-US" sz="1600" dirty="0"/>
          </a:p>
        </p:txBody>
      </p:sp>
      <p:sp>
        <p:nvSpPr>
          <p:cNvPr id="8" name="Shape 6"/>
          <p:cNvSpPr/>
          <p:nvPr/>
        </p:nvSpPr>
        <p:spPr>
          <a:xfrm>
            <a:off x="1958188" y="2240280"/>
            <a:ext cx="8275320" cy="594360"/>
          </a:xfrm>
          <a:prstGeom prst="chevron">
            <a:avLst/>
          </a:prstGeom>
          <a:solidFill>
            <a:srgbClr val="F47B20">
              <a:alpha val="94000"/>
            </a:srgbClr>
          </a:solidFill>
          <a:ln w="12700">
            <a:solidFill>
              <a:srgbClr val="071827">
                <a:alpha val="30000"/>
              </a:srgbClr>
            </a:solidFill>
            <a:prstDash val="solid"/>
          </a:ln>
        </p:spPr>
        <p:txBody>
          <a:bodyPr/>
          <a:lstStyle/>
          <a:p>
            <a:endParaRPr lang="en-US" dirty="0"/>
          </a:p>
        </p:txBody>
      </p:sp>
      <p:sp>
        <p:nvSpPr>
          <p:cNvPr id="9" name="Text 7"/>
          <p:cNvSpPr/>
          <p:nvPr/>
        </p:nvSpPr>
        <p:spPr>
          <a:xfrm>
            <a:off x="2513038" y="2430232"/>
            <a:ext cx="1371600" cy="210312"/>
          </a:xfrm>
          <a:prstGeom prst="rect">
            <a:avLst/>
          </a:prstGeom>
          <a:noFill/>
          <a:ln/>
        </p:spPr>
        <p:txBody>
          <a:bodyPr wrap="square" lIns="0" tIns="0" rIns="0" bIns="0" rtlCol="0" anchor="ctr"/>
          <a:lstStyle/>
          <a:p>
            <a:pPr marL="0" indent="0">
              <a:buNone/>
            </a:pPr>
            <a:r>
              <a:rPr lang="en-US" sz="1600" b="1" dirty="0">
                <a:solidFill>
                  <a:srgbClr val="071827"/>
                </a:solidFill>
              </a:rPr>
              <a:t>REQUIRED</a:t>
            </a:r>
            <a:endParaRPr lang="en-US" sz="1600" dirty="0"/>
          </a:p>
        </p:txBody>
      </p:sp>
      <p:sp>
        <p:nvSpPr>
          <p:cNvPr id="10" name="Text 8"/>
          <p:cNvSpPr/>
          <p:nvPr/>
        </p:nvSpPr>
        <p:spPr>
          <a:xfrm>
            <a:off x="3820630" y="2421088"/>
            <a:ext cx="6446520" cy="228600"/>
          </a:xfrm>
          <a:prstGeom prst="rect">
            <a:avLst/>
          </a:prstGeom>
          <a:noFill/>
          <a:ln/>
        </p:spPr>
        <p:txBody>
          <a:bodyPr wrap="square" lIns="0" tIns="0" rIns="0" bIns="0" rtlCol="0" anchor="ctr">
            <a:noAutofit/>
          </a:bodyPr>
          <a:lstStyle/>
          <a:p>
            <a:pPr marL="0" indent="0">
              <a:buNone/>
            </a:pPr>
            <a:r>
              <a:rPr lang="en-US" sz="1600" b="1" dirty="0">
                <a:solidFill>
                  <a:srgbClr val="071827"/>
                </a:solidFill>
              </a:rPr>
              <a:t>Checkpoints • rest • call-ins • mandatory bonuses</a:t>
            </a:r>
            <a:endParaRPr lang="en-US" sz="1600" dirty="0"/>
          </a:p>
        </p:txBody>
      </p:sp>
      <p:sp>
        <p:nvSpPr>
          <p:cNvPr id="11" name="Shape 9"/>
          <p:cNvSpPr/>
          <p:nvPr/>
        </p:nvSpPr>
        <p:spPr>
          <a:xfrm>
            <a:off x="2575408" y="3063240"/>
            <a:ext cx="7040880" cy="594360"/>
          </a:xfrm>
          <a:prstGeom prst="chevron">
            <a:avLst/>
          </a:prstGeom>
          <a:solidFill>
            <a:srgbClr val="F4C95D">
              <a:alpha val="94000"/>
            </a:srgbClr>
          </a:solidFill>
          <a:ln w="12700">
            <a:solidFill>
              <a:srgbClr val="071827">
                <a:alpha val="30000"/>
              </a:srgbClr>
            </a:solidFill>
            <a:prstDash val="solid"/>
          </a:ln>
        </p:spPr>
        <p:txBody>
          <a:bodyPr/>
          <a:lstStyle/>
          <a:p>
            <a:endParaRPr lang="en-US" dirty="0"/>
          </a:p>
        </p:txBody>
      </p:sp>
      <p:sp>
        <p:nvSpPr>
          <p:cNvPr id="12" name="Text 10"/>
          <p:cNvSpPr/>
          <p:nvPr/>
        </p:nvSpPr>
        <p:spPr>
          <a:xfrm>
            <a:off x="3130258" y="3253192"/>
            <a:ext cx="1371600" cy="210312"/>
          </a:xfrm>
          <a:prstGeom prst="rect">
            <a:avLst/>
          </a:prstGeom>
          <a:noFill/>
          <a:ln/>
        </p:spPr>
        <p:txBody>
          <a:bodyPr wrap="square" lIns="0" tIns="0" rIns="0" bIns="0" rtlCol="0" anchor="ctr"/>
          <a:lstStyle/>
          <a:p>
            <a:pPr marL="0" indent="0">
              <a:buNone/>
            </a:pPr>
            <a:r>
              <a:rPr lang="en-US" sz="1600" b="1" dirty="0">
                <a:solidFill>
                  <a:srgbClr val="071827"/>
                </a:solidFill>
              </a:rPr>
              <a:t>WINDOWS</a:t>
            </a:r>
            <a:endParaRPr lang="en-US" sz="1600" dirty="0"/>
          </a:p>
        </p:txBody>
      </p:sp>
      <p:sp>
        <p:nvSpPr>
          <p:cNvPr id="13" name="Text 11"/>
          <p:cNvSpPr/>
          <p:nvPr/>
        </p:nvSpPr>
        <p:spPr>
          <a:xfrm>
            <a:off x="4437850" y="3244048"/>
            <a:ext cx="5212080" cy="228600"/>
          </a:xfrm>
          <a:prstGeom prst="rect">
            <a:avLst/>
          </a:prstGeom>
          <a:noFill/>
          <a:ln/>
        </p:spPr>
        <p:txBody>
          <a:bodyPr wrap="square" lIns="0" tIns="0" rIns="0" bIns="0" rtlCol="0" anchor="ctr">
            <a:noAutofit/>
          </a:bodyPr>
          <a:lstStyle/>
          <a:p>
            <a:pPr marL="0" indent="0">
              <a:buNone/>
            </a:pPr>
            <a:r>
              <a:rPr lang="en-US" sz="1600" b="1" dirty="0">
                <a:solidFill>
                  <a:srgbClr val="071827"/>
                </a:solidFill>
              </a:rPr>
              <a:t>Daylight • timed • opening / closing</a:t>
            </a:r>
            <a:endParaRPr lang="en-US" sz="1600" dirty="0"/>
          </a:p>
        </p:txBody>
      </p:sp>
      <p:sp>
        <p:nvSpPr>
          <p:cNvPr id="14" name="Shape 12"/>
          <p:cNvSpPr/>
          <p:nvPr/>
        </p:nvSpPr>
        <p:spPr>
          <a:xfrm>
            <a:off x="3192628" y="3886200"/>
            <a:ext cx="5806440" cy="594360"/>
          </a:xfrm>
          <a:prstGeom prst="chevron">
            <a:avLst/>
          </a:prstGeom>
          <a:solidFill>
            <a:srgbClr val="2AC2C2">
              <a:alpha val="94000"/>
            </a:srgbClr>
          </a:solidFill>
          <a:ln w="12700">
            <a:solidFill>
              <a:srgbClr val="071827">
                <a:alpha val="30000"/>
              </a:srgbClr>
            </a:solidFill>
            <a:prstDash val="solid"/>
          </a:ln>
        </p:spPr>
        <p:txBody>
          <a:bodyPr/>
          <a:lstStyle/>
          <a:p>
            <a:endParaRPr lang="en-US" dirty="0"/>
          </a:p>
        </p:txBody>
      </p:sp>
      <p:sp>
        <p:nvSpPr>
          <p:cNvPr id="15" name="Text 13"/>
          <p:cNvSpPr/>
          <p:nvPr/>
        </p:nvSpPr>
        <p:spPr>
          <a:xfrm>
            <a:off x="3747478" y="4076152"/>
            <a:ext cx="1371600" cy="210312"/>
          </a:xfrm>
          <a:prstGeom prst="rect">
            <a:avLst/>
          </a:prstGeom>
          <a:noFill/>
          <a:ln/>
        </p:spPr>
        <p:txBody>
          <a:bodyPr wrap="square" lIns="0" tIns="0" rIns="0" bIns="0" rtlCol="0" anchor="ctr"/>
          <a:lstStyle/>
          <a:p>
            <a:pPr marL="0" indent="0">
              <a:buNone/>
            </a:pPr>
            <a:r>
              <a:rPr lang="en-US" sz="1600" b="1" dirty="0">
                <a:solidFill>
                  <a:srgbClr val="071827"/>
                </a:solidFill>
              </a:rPr>
              <a:t>COMBOS</a:t>
            </a:r>
            <a:endParaRPr lang="en-US" sz="1600" dirty="0"/>
          </a:p>
        </p:txBody>
      </p:sp>
      <p:sp>
        <p:nvSpPr>
          <p:cNvPr id="16" name="Text 14"/>
          <p:cNvSpPr/>
          <p:nvPr/>
        </p:nvSpPr>
        <p:spPr>
          <a:xfrm>
            <a:off x="5055070" y="4067008"/>
            <a:ext cx="3977640" cy="228600"/>
          </a:xfrm>
          <a:prstGeom prst="rect">
            <a:avLst/>
          </a:prstGeom>
          <a:noFill/>
          <a:ln/>
        </p:spPr>
        <p:txBody>
          <a:bodyPr wrap="square" lIns="0" tIns="0" rIns="0" bIns="0" rtlCol="0" anchor="ctr">
            <a:noAutofit/>
          </a:bodyPr>
          <a:lstStyle/>
          <a:p>
            <a:pPr marL="0" indent="0">
              <a:buNone/>
            </a:pPr>
            <a:r>
              <a:rPr lang="en-US" sz="1600" b="1" dirty="0">
                <a:solidFill>
                  <a:srgbClr val="071827"/>
                </a:solidFill>
              </a:rPr>
              <a:t>Sets, strings, themes, multipliers</a:t>
            </a:r>
            <a:endParaRPr lang="en-US" sz="1600" dirty="0"/>
          </a:p>
        </p:txBody>
      </p:sp>
      <p:sp>
        <p:nvSpPr>
          <p:cNvPr id="17" name="Shape 15"/>
          <p:cNvSpPr/>
          <p:nvPr/>
        </p:nvSpPr>
        <p:spPr>
          <a:xfrm>
            <a:off x="3809848" y="4709160"/>
            <a:ext cx="4572000" cy="594360"/>
          </a:xfrm>
          <a:prstGeom prst="chevron">
            <a:avLst/>
          </a:prstGeom>
          <a:solidFill>
            <a:srgbClr val="4CA6FF">
              <a:alpha val="94000"/>
            </a:srgbClr>
          </a:solidFill>
          <a:ln w="12700">
            <a:solidFill>
              <a:srgbClr val="071827">
                <a:alpha val="30000"/>
              </a:srgbClr>
            </a:solidFill>
            <a:prstDash val="solid"/>
          </a:ln>
        </p:spPr>
        <p:txBody>
          <a:bodyPr/>
          <a:lstStyle/>
          <a:p>
            <a:endParaRPr lang="en-US" dirty="0"/>
          </a:p>
        </p:txBody>
      </p:sp>
      <p:sp>
        <p:nvSpPr>
          <p:cNvPr id="18" name="Text 16"/>
          <p:cNvSpPr/>
          <p:nvPr/>
        </p:nvSpPr>
        <p:spPr>
          <a:xfrm>
            <a:off x="4364698" y="4899112"/>
            <a:ext cx="1371600" cy="210312"/>
          </a:xfrm>
          <a:prstGeom prst="rect">
            <a:avLst/>
          </a:prstGeom>
          <a:noFill/>
          <a:ln/>
        </p:spPr>
        <p:txBody>
          <a:bodyPr wrap="square" lIns="0" tIns="0" rIns="0" bIns="0" rtlCol="0" anchor="ctr"/>
          <a:lstStyle/>
          <a:p>
            <a:pPr marL="0" indent="0">
              <a:buNone/>
            </a:pPr>
            <a:r>
              <a:rPr lang="en-US" sz="1600" b="1" dirty="0">
                <a:solidFill>
                  <a:srgbClr val="071827"/>
                </a:solidFill>
              </a:rPr>
              <a:t>ROUTE</a:t>
            </a:r>
            <a:endParaRPr lang="en-US" sz="1600" dirty="0"/>
          </a:p>
        </p:txBody>
      </p:sp>
      <p:sp>
        <p:nvSpPr>
          <p:cNvPr id="19" name="Text 17"/>
          <p:cNvSpPr/>
          <p:nvPr/>
        </p:nvSpPr>
        <p:spPr>
          <a:xfrm>
            <a:off x="5465258" y="4889968"/>
            <a:ext cx="2743200" cy="228600"/>
          </a:xfrm>
          <a:prstGeom prst="rect">
            <a:avLst/>
          </a:prstGeom>
          <a:noFill/>
          <a:ln/>
        </p:spPr>
        <p:txBody>
          <a:bodyPr wrap="square" lIns="0" tIns="0" rIns="0" bIns="0" rtlCol="0" anchor="ctr">
            <a:noAutofit/>
          </a:bodyPr>
          <a:lstStyle/>
          <a:p>
            <a:pPr marL="0" indent="0">
              <a:buNone/>
            </a:pPr>
            <a:r>
              <a:rPr lang="en-US" sz="1600" b="1" dirty="0">
                <a:solidFill>
                  <a:srgbClr val="071827"/>
                </a:solidFill>
              </a:rPr>
              <a:t>Only now: build the road plan</a:t>
            </a:r>
            <a:endParaRPr lang="en-US" sz="1600" dirty="0"/>
          </a:p>
        </p:txBody>
      </p:sp>
      <p:sp>
        <p:nvSpPr>
          <p:cNvPr id="20" name="Text 18"/>
          <p:cNvSpPr/>
          <p:nvPr/>
        </p:nvSpPr>
        <p:spPr>
          <a:xfrm>
            <a:off x="2057400" y="5806440"/>
            <a:ext cx="8092440" cy="365760"/>
          </a:xfrm>
          <a:prstGeom prst="rect">
            <a:avLst/>
          </a:prstGeom>
          <a:noFill/>
          <a:ln/>
        </p:spPr>
        <p:txBody>
          <a:bodyPr wrap="square" lIns="0" tIns="0" rIns="0" bIns="0" rtlCol="0" anchor="ctr"/>
          <a:lstStyle/>
          <a:p>
            <a:pPr marL="0" indent="0" algn="ctr">
              <a:buNone/>
            </a:pPr>
            <a:r>
              <a:rPr lang="en-US" sz="1700" b="1" dirty="0">
                <a:solidFill>
                  <a:srgbClr val="F7F9FB"/>
                </a:solidFill>
              </a:rPr>
              <a:t>The rally book </a:t>
            </a:r>
            <a:r>
              <a:rPr lang="en-US" sz="2000" b="1" dirty="0">
                <a:solidFill>
                  <a:srgbClr val="F7F9FB"/>
                </a:solidFill>
              </a:rPr>
              <a:t>decides</a:t>
            </a:r>
            <a:r>
              <a:rPr lang="en-US" sz="1700" b="1" dirty="0">
                <a:solidFill>
                  <a:srgbClr val="F7F9FB"/>
                </a:solidFill>
              </a:rPr>
              <a:t> your route. Don’t route until you’ve read all of it.</a:t>
            </a:r>
            <a:endParaRPr lang="en-US" sz="1700" dirty="0"/>
          </a:p>
        </p:txBody>
      </p:sp>
      <p:sp>
        <p:nvSpPr>
          <p:cNvPr id="21" name="Text 19"/>
          <p:cNvSpPr/>
          <p:nvPr/>
        </p:nvSpPr>
        <p:spPr>
          <a:xfrm>
            <a:off x="6583680" y="6473952"/>
            <a:ext cx="4572000" cy="146304"/>
          </a:xfrm>
          <a:prstGeom prst="rect">
            <a:avLst/>
          </a:prstGeom>
          <a:noFill/>
          <a:ln/>
        </p:spPr>
        <p:txBody>
          <a:bodyPr wrap="square" lIns="0" tIns="0" rIns="0" bIns="0" rtlCol="0" anchor="ctr">
            <a:normAutofit/>
          </a:bodyPr>
          <a:lstStyle/>
          <a:p>
            <a:pPr marL="0" indent="0" algn="r">
              <a:buNone/>
            </a:pPr>
            <a:r>
              <a:rPr lang="en-US" sz="680" i="1" dirty="0">
                <a:solidFill>
                  <a:srgbClr val="5E7487"/>
                </a:solidFill>
                <a:latin typeface="Arial" pitchFamily="34" charset="0"/>
                <a:ea typeface="Arial" pitchFamily="34" charset="-122"/>
                <a:cs typeface="Arial" pitchFamily="34" charset="-120"/>
              </a:rPr>
              <a:t>Source: GregRice.com — “How I Read The Rally Pack”</a:t>
            </a:r>
            <a:endParaRPr lang="en-US" sz="680" dirty="0"/>
          </a:p>
        </p:txBody>
      </p:sp>
      <p:sp>
        <p:nvSpPr>
          <p:cNvPr id="25" name="Slide Number Placeholder 0"/>
          <p:cNvSpPr>
            <a:spLocks noGrp="1"/>
          </p:cNvSpPr>
          <p:nvPr>
            <p:ph type="sldNum" sz="quarter" idx="4294967295"/>
          </p:nvPr>
        </p:nvSpPr>
        <p:spPr>
          <a:xfrm>
            <a:off x="11494008" y="6473952"/>
            <a:ext cx="310896" cy="219456"/>
          </a:xfrm>
          <a:prstGeom prst="rect">
            <a:avLst/>
          </a:prstGeom>
          <a:extLst>
            <a:ext uri="{C572A759-6A51-4108-AA02-DFA0A04FC94B}">
              <ma14:wrappingTextBoxFlag xmlns="" xmlns:ma14="http://schemas.microsoft.com/office/mac/drawingml/2011/main" val="0"/>
            </a:ext>
          </a:extLst>
        </p:spPr>
        <p:txBody>
          <a:bodyPr/>
          <a:lstStyle>
            <a:lvl1pPr>
              <a:defRPr sz="800">
                <a:solidFill>
                  <a:srgbClr val="70879A"/>
                </a:solidFill>
                <a:latin typeface="Arial"/>
                <a:ea typeface="Arial"/>
                <a:cs typeface="Arial"/>
              </a:defRPr>
            </a:lvl1pPr>
          </a:lstStyle>
          <a:p>
            <a:pPr algn="r"/>
            <a:fld id="{F7021451-1387-4CA6-816F-3879F97B5CBC}" type="slidenum">
              <a:rPr lang="en-US" b="0"/>
              <a:t>18</a:t>
            </a:fld>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30352" y="310896"/>
            <a:ext cx="10881360" cy="256032"/>
          </a:xfrm>
          <a:prstGeom prst="rect">
            <a:avLst/>
          </a:prstGeom>
          <a:noFill/>
          <a:ln/>
        </p:spPr>
        <p:txBody>
          <a:bodyPr wrap="square" lIns="0" tIns="0" rIns="0" bIns="0" rtlCol="0" anchor="ctr"/>
          <a:lstStyle/>
          <a:p>
            <a:pPr marL="0" indent="0">
              <a:buNone/>
            </a:pPr>
            <a:r>
              <a:rPr lang="en-US" sz="950" b="1" kern="0" spc="160" dirty="0">
                <a:solidFill>
                  <a:srgbClr val="F47B20"/>
                </a:solidFill>
                <a:latin typeface="Arial" pitchFamily="34" charset="0"/>
                <a:ea typeface="Arial" pitchFamily="34" charset="-122"/>
                <a:cs typeface="Arial" pitchFamily="34" charset="-120"/>
              </a:rPr>
              <a:t>MY MOST EXPENSIVE MISTAKE</a:t>
            </a:r>
            <a:endParaRPr lang="en-US" sz="950" dirty="0"/>
          </a:p>
        </p:txBody>
      </p:sp>
      <p:sp>
        <p:nvSpPr>
          <p:cNvPr id="3" name="Text 1"/>
          <p:cNvSpPr/>
          <p:nvPr/>
        </p:nvSpPr>
        <p:spPr>
          <a:xfrm>
            <a:off x="530352" y="667512"/>
            <a:ext cx="10972800" cy="530352"/>
          </a:xfrm>
          <a:prstGeom prst="rect">
            <a:avLst/>
          </a:prstGeom>
          <a:noFill/>
          <a:ln/>
        </p:spPr>
        <p:txBody>
          <a:bodyPr wrap="square" lIns="0" tIns="0" rIns="0" bIns="0" rtlCol="0" anchor="ctr">
            <a:normAutofit/>
          </a:bodyPr>
          <a:lstStyle/>
          <a:p>
            <a:pPr marL="0" indent="0">
              <a:buNone/>
            </a:pPr>
            <a:r>
              <a:rPr lang="en-US" sz="2600" b="1" dirty="0">
                <a:solidFill>
                  <a:srgbClr val="F7F9FB"/>
                </a:solidFill>
                <a:latin typeface="Arial" pitchFamily="34" charset="0"/>
                <a:ea typeface="Arial" pitchFamily="34" charset="-122"/>
                <a:cs typeface="Arial" pitchFamily="34" charset="-120"/>
              </a:rPr>
              <a:t>One poker chip cost me 19,000 points</a:t>
            </a:r>
            <a:endParaRPr lang="en-US" sz="2600" dirty="0"/>
          </a:p>
        </p:txBody>
      </p:sp>
      <p:sp>
        <p:nvSpPr>
          <p:cNvPr id="4" name="Shape 2"/>
          <p:cNvSpPr/>
          <p:nvPr/>
        </p:nvSpPr>
        <p:spPr>
          <a:xfrm>
            <a:off x="530352" y="1298448"/>
            <a:ext cx="11064240" cy="0"/>
          </a:xfrm>
          <a:prstGeom prst="line">
            <a:avLst/>
          </a:prstGeom>
          <a:noFill/>
          <a:ln w="12700">
            <a:solidFill>
              <a:srgbClr val="24465C"/>
            </a:solidFill>
            <a:prstDash val="solid"/>
          </a:ln>
        </p:spPr>
        <p:txBody>
          <a:bodyPr/>
          <a:lstStyle/>
          <a:p>
            <a:endParaRPr lang="en-US" dirty="0"/>
          </a:p>
        </p:txBody>
      </p:sp>
      <p:sp>
        <p:nvSpPr>
          <p:cNvPr id="5" name="Text 3"/>
          <p:cNvSpPr/>
          <p:nvPr/>
        </p:nvSpPr>
        <p:spPr>
          <a:xfrm>
            <a:off x="868680" y="1664208"/>
            <a:ext cx="3657600" cy="1097280"/>
          </a:xfrm>
          <a:prstGeom prst="rect">
            <a:avLst/>
          </a:prstGeom>
          <a:noFill/>
          <a:ln/>
        </p:spPr>
        <p:txBody>
          <a:bodyPr wrap="square" lIns="0" tIns="0" rIns="0" bIns="0" rtlCol="0" anchor="ctr"/>
          <a:lstStyle/>
          <a:p>
            <a:pPr marL="0" indent="0">
              <a:buNone/>
            </a:pPr>
            <a:r>
              <a:rPr lang="en-US" sz="6800" b="1" dirty="0">
                <a:solidFill>
                  <a:srgbClr val="E25A55"/>
                </a:solidFill>
              </a:rPr>
              <a:t>19,000</a:t>
            </a:r>
            <a:endParaRPr lang="en-US" sz="6800" dirty="0"/>
          </a:p>
        </p:txBody>
      </p:sp>
      <p:sp>
        <p:nvSpPr>
          <p:cNvPr id="6" name="Text 4"/>
          <p:cNvSpPr/>
          <p:nvPr/>
        </p:nvSpPr>
        <p:spPr>
          <a:xfrm>
            <a:off x="941832" y="2761488"/>
            <a:ext cx="3474720" cy="320040"/>
          </a:xfrm>
          <a:prstGeom prst="rect">
            <a:avLst/>
          </a:prstGeom>
          <a:noFill/>
          <a:ln/>
        </p:spPr>
        <p:txBody>
          <a:bodyPr wrap="square" lIns="0" tIns="0" rIns="0" bIns="0" rtlCol="0" anchor="ctr"/>
          <a:lstStyle/>
          <a:p>
            <a:pPr marL="0" indent="0">
              <a:buNone/>
            </a:pPr>
            <a:r>
              <a:rPr lang="en-US" sz="1500" b="1" kern="0" spc="160" dirty="0">
                <a:solidFill>
                  <a:srgbClr val="F7F9FB"/>
                </a:solidFill>
              </a:rPr>
              <a:t>POINTS LOST</a:t>
            </a:r>
            <a:endParaRPr lang="en-US" sz="1500" dirty="0"/>
          </a:p>
        </p:txBody>
      </p:sp>
      <p:sp>
        <p:nvSpPr>
          <p:cNvPr id="7" name="Shape 5"/>
          <p:cNvSpPr/>
          <p:nvPr/>
        </p:nvSpPr>
        <p:spPr>
          <a:xfrm>
            <a:off x="4709160" y="1572768"/>
            <a:ext cx="0" cy="4114800"/>
          </a:xfrm>
          <a:prstGeom prst="line">
            <a:avLst/>
          </a:prstGeom>
          <a:noFill/>
          <a:ln w="15240">
            <a:solidFill>
              <a:srgbClr val="24465C"/>
            </a:solidFill>
            <a:prstDash val="solid"/>
          </a:ln>
        </p:spPr>
        <p:txBody>
          <a:bodyPr/>
          <a:lstStyle/>
          <a:p>
            <a:endParaRPr lang="en-US" dirty="0"/>
          </a:p>
        </p:txBody>
      </p:sp>
      <p:sp>
        <p:nvSpPr>
          <p:cNvPr id="8" name="Text 6"/>
          <p:cNvSpPr/>
          <p:nvPr/>
        </p:nvSpPr>
        <p:spPr>
          <a:xfrm>
            <a:off x="5212080" y="1691640"/>
            <a:ext cx="5623560" cy="1280160"/>
          </a:xfrm>
          <a:prstGeom prst="rect">
            <a:avLst/>
          </a:prstGeom>
          <a:noFill/>
          <a:ln/>
        </p:spPr>
        <p:txBody>
          <a:bodyPr wrap="square" lIns="0" tIns="0" rIns="0" bIns="0" rtlCol="0" anchor="ctr">
            <a:normAutofit/>
          </a:bodyPr>
          <a:lstStyle/>
          <a:p>
            <a:pPr marL="0" indent="0">
              <a:buNone/>
            </a:pPr>
            <a:r>
              <a:rPr lang="en-US" sz="2000" b="1" dirty="0">
                <a:solidFill>
                  <a:srgbClr val="F7F9FB"/>
                </a:solidFill>
              </a:rPr>
              <a:t>2019 IBR, Isle of Capri Casino: five photos with my flag — but I never bought the poker chip the rally book asked for. Top 10 to 40th.</a:t>
            </a:r>
            <a:endParaRPr lang="en-US" sz="2000" dirty="0"/>
          </a:p>
        </p:txBody>
      </p:sp>
      <p:sp>
        <p:nvSpPr>
          <p:cNvPr id="9" name="Shape 7"/>
          <p:cNvSpPr/>
          <p:nvPr/>
        </p:nvSpPr>
        <p:spPr>
          <a:xfrm>
            <a:off x="5230368" y="3401568"/>
            <a:ext cx="5440680" cy="1938528"/>
          </a:xfrm>
          <a:prstGeom prst="roundRect">
            <a:avLst>
              <a:gd name="adj" fmla="val 3302"/>
            </a:avLst>
          </a:prstGeom>
          <a:solidFill>
            <a:srgbClr val="0C2537"/>
          </a:solidFill>
          <a:ln w="12700">
            <a:solidFill>
              <a:srgbClr val="24465C"/>
            </a:solidFill>
            <a:prstDash val="solid"/>
          </a:ln>
          <a:effectLst>
            <a:outerShdw algn="bl" rotWithShape="0">
              <a:srgbClr val="000000">
                <a:alpha val="0"/>
              </a:srgbClr>
            </a:outerShdw>
          </a:effectLst>
        </p:spPr>
        <p:txBody>
          <a:bodyPr/>
          <a:lstStyle/>
          <a:p>
            <a:endParaRPr lang="en-US" dirty="0"/>
          </a:p>
        </p:txBody>
      </p:sp>
      <p:sp>
        <p:nvSpPr>
          <p:cNvPr id="10" name="Shape 8"/>
          <p:cNvSpPr/>
          <p:nvPr/>
        </p:nvSpPr>
        <p:spPr>
          <a:xfrm>
            <a:off x="5230368" y="3401568"/>
            <a:ext cx="73152" cy="1938528"/>
          </a:xfrm>
          <a:prstGeom prst="rect">
            <a:avLst/>
          </a:prstGeom>
          <a:solidFill>
            <a:srgbClr val="F47B20"/>
          </a:solidFill>
          <a:ln w="12700">
            <a:solidFill>
              <a:srgbClr val="F47B20"/>
            </a:solidFill>
            <a:prstDash val="solid"/>
          </a:ln>
        </p:spPr>
        <p:txBody>
          <a:bodyPr/>
          <a:lstStyle/>
          <a:p>
            <a:endParaRPr lang="en-US" dirty="0"/>
          </a:p>
        </p:txBody>
      </p:sp>
      <p:sp>
        <p:nvSpPr>
          <p:cNvPr id="11" name="Text 9"/>
          <p:cNvSpPr/>
          <p:nvPr/>
        </p:nvSpPr>
        <p:spPr>
          <a:xfrm>
            <a:off x="5486400" y="3602736"/>
            <a:ext cx="5020056" cy="310896"/>
          </a:xfrm>
          <a:prstGeom prst="rect">
            <a:avLst/>
          </a:prstGeom>
          <a:noFill/>
          <a:ln/>
        </p:spPr>
        <p:txBody>
          <a:bodyPr wrap="square" lIns="0" tIns="0" rIns="0" bIns="0" rtlCol="0" anchor="ctr">
            <a:normAutofit/>
          </a:bodyPr>
          <a:lstStyle/>
          <a:p>
            <a:pPr marL="0" indent="0">
              <a:buNone/>
            </a:pPr>
            <a:r>
              <a:rPr lang="en-US" b="1" dirty="0">
                <a:solidFill>
                  <a:srgbClr val="F7F9FB"/>
                </a:solidFill>
              </a:rPr>
              <a:t>STOP BEFORE YOU SHOOT</a:t>
            </a:r>
            <a:endParaRPr lang="en-US" dirty="0"/>
          </a:p>
        </p:txBody>
      </p:sp>
      <p:sp>
        <p:nvSpPr>
          <p:cNvPr id="12" name="Text 10"/>
          <p:cNvSpPr/>
          <p:nvPr/>
        </p:nvSpPr>
        <p:spPr>
          <a:xfrm>
            <a:off x="5486400" y="4059936"/>
            <a:ext cx="5001768" cy="1097280"/>
          </a:xfrm>
          <a:prstGeom prst="rect">
            <a:avLst/>
          </a:prstGeom>
          <a:noFill/>
          <a:ln/>
        </p:spPr>
        <p:txBody>
          <a:bodyPr wrap="square" lIns="0" tIns="0" rIns="0" bIns="0" rtlCol="0" anchor="t">
            <a:normAutofit/>
          </a:bodyPr>
          <a:lstStyle/>
          <a:p>
            <a:pPr marL="0" indent="0">
              <a:buNone/>
            </a:pPr>
            <a:r>
              <a:rPr lang="en-US" sz="1600" dirty="0">
                <a:solidFill>
                  <a:srgbClr val="DCE5EC"/>
                </a:solidFill>
              </a:rPr>
              <a:t>At every bonus, read the requirement again — photo, receipt, token, whatever — before you ride off.</a:t>
            </a:r>
            <a:endParaRPr lang="en-US" sz="1600" dirty="0"/>
          </a:p>
        </p:txBody>
      </p:sp>
      <p:sp>
        <p:nvSpPr>
          <p:cNvPr id="13" name="Text 11"/>
          <p:cNvSpPr/>
          <p:nvPr/>
        </p:nvSpPr>
        <p:spPr>
          <a:xfrm>
            <a:off x="6583680" y="6473952"/>
            <a:ext cx="4572000" cy="146304"/>
          </a:xfrm>
          <a:prstGeom prst="rect">
            <a:avLst/>
          </a:prstGeom>
          <a:noFill/>
          <a:ln/>
        </p:spPr>
        <p:txBody>
          <a:bodyPr wrap="square" lIns="0" tIns="0" rIns="0" bIns="0" rtlCol="0" anchor="ctr">
            <a:normAutofit/>
          </a:bodyPr>
          <a:lstStyle/>
          <a:p>
            <a:pPr marL="0" indent="0" algn="r">
              <a:buNone/>
            </a:pPr>
            <a:r>
              <a:rPr lang="en-US" sz="680" i="1" dirty="0">
                <a:solidFill>
                  <a:srgbClr val="5E7487"/>
                </a:solidFill>
                <a:latin typeface="Arial" pitchFamily="34" charset="0"/>
                <a:ea typeface="Arial" pitchFamily="34" charset="-122"/>
                <a:cs typeface="Arial" pitchFamily="34" charset="-120"/>
              </a:rPr>
              <a:t>Source: GregRice.com — 2019 IBR lesson</a:t>
            </a:r>
            <a:endParaRPr lang="en-US" sz="680" dirty="0"/>
          </a:p>
        </p:txBody>
      </p:sp>
      <p:sp>
        <p:nvSpPr>
          <p:cNvPr id="25" name="Slide Number Placeholder 0"/>
          <p:cNvSpPr>
            <a:spLocks noGrp="1"/>
          </p:cNvSpPr>
          <p:nvPr>
            <p:ph type="sldNum" sz="quarter" idx="4294967295"/>
          </p:nvPr>
        </p:nvSpPr>
        <p:spPr>
          <a:xfrm>
            <a:off x="11494008" y="6473952"/>
            <a:ext cx="310896" cy="219456"/>
          </a:xfrm>
          <a:prstGeom prst="rect">
            <a:avLst/>
          </a:prstGeom>
          <a:extLst>
            <a:ext uri="{C572A759-6A51-4108-AA02-DFA0A04FC94B}">
              <ma14:wrappingTextBoxFlag xmlns="" xmlns:ma14="http://schemas.microsoft.com/office/mac/drawingml/2011/main" val="0"/>
            </a:ext>
          </a:extLst>
        </p:spPr>
        <p:txBody>
          <a:bodyPr/>
          <a:lstStyle>
            <a:lvl1pPr>
              <a:defRPr sz="800">
                <a:solidFill>
                  <a:srgbClr val="70879A"/>
                </a:solidFill>
                <a:latin typeface="Arial"/>
                <a:ea typeface="Arial"/>
                <a:cs typeface="Arial"/>
              </a:defRPr>
            </a:lvl1pPr>
          </a:lstStyle>
          <a:p>
            <a:pPr algn="r"/>
            <a:fld id="{F7021451-1387-4CA6-816F-3879F97B5CBC}" type="slidenum">
              <a:rPr lang="en-US" b="0"/>
              <a:t>19</a:t>
            </a:fld>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530352" y="310896"/>
            <a:ext cx="10881360" cy="256032"/>
          </a:xfrm>
          <a:prstGeom prst="rect">
            <a:avLst/>
          </a:prstGeom>
          <a:noFill/>
          <a:ln/>
        </p:spPr>
        <p:txBody>
          <a:bodyPr wrap="square" lIns="0" tIns="0" rIns="0" bIns="0" rtlCol="0" anchor="ctr"/>
          <a:lstStyle/>
          <a:p>
            <a:pPr marL="0" indent="0">
              <a:buNone/>
            </a:pPr>
            <a:r>
              <a:rPr lang="en-US" sz="950" b="1" kern="0" spc="160" dirty="0">
                <a:solidFill>
                  <a:srgbClr val="F47B20"/>
                </a:solidFill>
                <a:latin typeface="Arial" pitchFamily="34" charset="0"/>
                <a:ea typeface="Arial" pitchFamily="34" charset="-122"/>
                <a:cs typeface="Arial" pitchFamily="34" charset="-120"/>
              </a:rPr>
              <a:t>MAKE THE PUZZLE SORTABLE</a:t>
            </a:r>
            <a:endParaRPr lang="en-US" sz="950" dirty="0"/>
          </a:p>
        </p:txBody>
      </p:sp>
      <p:sp>
        <p:nvSpPr>
          <p:cNvPr id="3" name="Text 1"/>
          <p:cNvSpPr/>
          <p:nvPr/>
        </p:nvSpPr>
        <p:spPr>
          <a:xfrm>
            <a:off x="530352" y="667512"/>
            <a:ext cx="10972800" cy="530352"/>
          </a:xfrm>
          <a:prstGeom prst="rect">
            <a:avLst/>
          </a:prstGeom>
          <a:noFill/>
          <a:ln/>
        </p:spPr>
        <p:txBody>
          <a:bodyPr wrap="square" lIns="0" tIns="0" rIns="0" bIns="0" rtlCol="0" anchor="ctr">
            <a:normAutofit/>
          </a:bodyPr>
          <a:lstStyle/>
          <a:p>
            <a:pPr marL="0" indent="0">
              <a:buNone/>
            </a:pPr>
            <a:r>
              <a:rPr lang="en-US" sz="2600" b="1" dirty="0">
                <a:solidFill>
                  <a:srgbClr val="F7F9FB"/>
                </a:solidFill>
                <a:latin typeface="Arial" pitchFamily="34" charset="0"/>
                <a:ea typeface="Arial" pitchFamily="34" charset="-122"/>
                <a:cs typeface="Arial" pitchFamily="34" charset="-120"/>
              </a:rPr>
              <a:t>Get every bonus into one list you can sort</a:t>
            </a:r>
            <a:endParaRPr lang="en-US" sz="2600" dirty="0"/>
          </a:p>
        </p:txBody>
      </p:sp>
      <p:sp>
        <p:nvSpPr>
          <p:cNvPr id="4" name="Shape 2"/>
          <p:cNvSpPr/>
          <p:nvPr/>
        </p:nvSpPr>
        <p:spPr>
          <a:xfrm>
            <a:off x="530352" y="1298448"/>
            <a:ext cx="11064240" cy="0"/>
          </a:xfrm>
          <a:prstGeom prst="line">
            <a:avLst/>
          </a:prstGeom>
          <a:noFill/>
          <a:ln w="12700">
            <a:solidFill>
              <a:srgbClr val="24465C"/>
            </a:solidFill>
            <a:prstDash val="solid"/>
          </a:ln>
        </p:spPr>
        <p:txBody>
          <a:bodyPr/>
          <a:lstStyle/>
          <a:p>
            <a:endParaRPr lang="en-US" dirty="0"/>
          </a:p>
        </p:txBody>
      </p:sp>
      <p:sp>
        <p:nvSpPr>
          <p:cNvPr id="5" name="Shape 3"/>
          <p:cNvSpPr/>
          <p:nvPr/>
        </p:nvSpPr>
        <p:spPr>
          <a:xfrm>
            <a:off x="713232" y="1536192"/>
            <a:ext cx="2487168" cy="1353312"/>
          </a:xfrm>
          <a:prstGeom prst="roundRect">
            <a:avLst>
              <a:gd name="adj" fmla="val 3378"/>
            </a:avLst>
          </a:prstGeom>
          <a:solidFill>
            <a:srgbClr val="0C2537"/>
          </a:solidFill>
          <a:ln w="12700">
            <a:solidFill>
              <a:srgbClr val="24465C"/>
            </a:solidFill>
            <a:prstDash val="solid"/>
          </a:ln>
          <a:effectLst>
            <a:outerShdw algn="bl" rotWithShape="0">
              <a:srgbClr val="000000">
                <a:alpha val="0"/>
              </a:srgbClr>
            </a:outerShdw>
          </a:effectLst>
        </p:spPr>
        <p:txBody>
          <a:bodyPr/>
          <a:lstStyle/>
          <a:p>
            <a:endParaRPr lang="en-US" dirty="0"/>
          </a:p>
        </p:txBody>
      </p:sp>
      <p:sp>
        <p:nvSpPr>
          <p:cNvPr id="6" name="Text 4"/>
          <p:cNvSpPr/>
          <p:nvPr/>
        </p:nvSpPr>
        <p:spPr>
          <a:xfrm>
            <a:off x="896112" y="1719072"/>
            <a:ext cx="2057400" cy="201168"/>
          </a:xfrm>
          <a:prstGeom prst="rect">
            <a:avLst/>
          </a:prstGeom>
          <a:noFill/>
          <a:ln/>
        </p:spPr>
        <p:txBody>
          <a:bodyPr wrap="square" lIns="0" tIns="0" rIns="0" bIns="0" rtlCol="0" anchor="ctr">
            <a:noAutofit/>
          </a:bodyPr>
          <a:lstStyle/>
          <a:p>
            <a:pPr marL="0" indent="0">
              <a:buNone/>
            </a:pPr>
            <a:r>
              <a:rPr lang="en-US" sz="1600" b="1" kern="0" spc="100" dirty="0">
                <a:solidFill>
                  <a:srgbClr val="F47B20"/>
                </a:solidFill>
              </a:rPr>
              <a:t>CODE</a:t>
            </a:r>
            <a:endParaRPr lang="en-US" sz="1600" dirty="0"/>
          </a:p>
        </p:txBody>
      </p:sp>
      <p:sp>
        <p:nvSpPr>
          <p:cNvPr id="7" name="Text 5"/>
          <p:cNvSpPr/>
          <p:nvPr/>
        </p:nvSpPr>
        <p:spPr>
          <a:xfrm>
            <a:off x="896112" y="2121408"/>
            <a:ext cx="2057400" cy="329184"/>
          </a:xfrm>
          <a:prstGeom prst="rect">
            <a:avLst/>
          </a:prstGeom>
          <a:noFill/>
          <a:ln/>
        </p:spPr>
        <p:txBody>
          <a:bodyPr wrap="square" lIns="0" tIns="0" rIns="0" bIns="0" rtlCol="0" anchor="ctr">
            <a:normAutofit/>
          </a:bodyPr>
          <a:lstStyle/>
          <a:p>
            <a:pPr marL="0" indent="0">
              <a:buNone/>
            </a:pPr>
            <a:r>
              <a:rPr lang="en-US" sz="1600" b="1" dirty="0">
                <a:solidFill>
                  <a:srgbClr val="F7F9FB"/>
                </a:solidFill>
              </a:rPr>
              <a:t>ABC</a:t>
            </a:r>
            <a:endParaRPr lang="en-US" sz="1600" dirty="0"/>
          </a:p>
        </p:txBody>
      </p:sp>
      <p:sp>
        <p:nvSpPr>
          <p:cNvPr id="8" name="Shape 6"/>
          <p:cNvSpPr/>
          <p:nvPr/>
        </p:nvSpPr>
        <p:spPr>
          <a:xfrm>
            <a:off x="3502152" y="1536192"/>
            <a:ext cx="2487168" cy="1353312"/>
          </a:xfrm>
          <a:prstGeom prst="roundRect">
            <a:avLst>
              <a:gd name="adj" fmla="val 3378"/>
            </a:avLst>
          </a:prstGeom>
          <a:solidFill>
            <a:srgbClr val="0C2537"/>
          </a:solidFill>
          <a:ln w="12700">
            <a:solidFill>
              <a:srgbClr val="24465C"/>
            </a:solidFill>
            <a:prstDash val="solid"/>
          </a:ln>
          <a:effectLst>
            <a:outerShdw algn="bl" rotWithShape="0">
              <a:srgbClr val="000000">
                <a:alpha val="0"/>
              </a:srgbClr>
            </a:outerShdw>
          </a:effectLst>
        </p:spPr>
        <p:txBody>
          <a:bodyPr/>
          <a:lstStyle/>
          <a:p>
            <a:endParaRPr lang="en-US" dirty="0"/>
          </a:p>
        </p:txBody>
      </p:sp>
      <p:sp>
        <p:nvSpPr>
          <p:cNvPr id="9" name="Text 7"/>
          <p:cNvSpPr/>
          <p:nvPr/>
        </p:nvSpPr>
        <p:spPr>
          <a:xfrm>
            <a:off x="3685032" y="1719072"/>
            <a:ext cx="2057400" cy="201168"/>
          </a:xfrm>
          <a:prstGeom prst="rect">
            <a:avLst/>
          </a:prstGeom>
          <a:noFill/>
          <a:ln/>
        </p:spPr>
        <p:txBody>
          <a:bodyPr wrap="square" lIns="0" tIns="0" rIns="0" bIns="0" rtlCol="0" anchor="ctr">
            <a:noAutofit/>
          </a:bodyPr>
          <a:lstStyle/>
          <a:p>
            <a:pPr marL="0" indent="0">
              <a:buNone/>
            </a:pPr>
            <a:r>
              <a:rPr lang="en-US" sz="1600" b="1" kern="0" spc="100" dirty="0">
                <a:solidFill>
                  <a:srgbClr val="F4C95D"/>
                </a:solidFill>
              </a:rPr>
              <a:t>POINTS</a:t>
            </a:r>
            <a:endParaRPr lang="en-US" sz="1600" dirty="0"/>
          </a:p>
        </p:txBody>
      </p:sp>
      <p:sp>
        <p:nvSpPr>
          <p:cNvPr id="10" name="Text 8"/>
          <p:cNvSpPr/>
          <p:nvPr/>
        </p:nvSpPr>
        <p:spPr>
          <a:xfrm>
            <a:off x="3685032" y="2121408"/>
            <a:ext cx="2057400" cy="329184"/>
          </a:xfrm>
          <a:prstGeom prst="rect">
            <a:avLst/>
          </a:prstGeom>
          <a:noFill/>
          <a:ln/>
        </p:spPr>
        <p:txBody>
          <a:bodyPr wrap="square" lIns="0" tIns="0" rIns="0" bIns="0" rtlCol="0" anchor="ctr">
            <a:normAutofit/>
          </a:bodyPr>
          <a:lstStyle/>
          <a:p>
            <a:pPr marL="0" indent="0">
              <a:buNone/>
            </a:pPr>
            <a:r>
              <a:rPr lang="en-US" sz="1600" b="1" dirty="0">
                <a:solidFill>
                  <a:srgbClr val="F7F9FB"/>
                </a:solidFill>
              </a:rPr>
              <a:t>423</a:t>
            </a:r>
            <a:endParaRPr lang="en-US" sz="1600" dirty="0"/>
          </a:p>
        </p:txBody>
      </p:sp>
      <p:sp>
        <p:nvSpPr>
          <p:cNvPr id="11" name="Shape 9"/>
          <p:cNvSpPr/>
          <p:nvPr/>
        </p:nvSpPr>
        <p:spPr>
          <a:xfrm>
            <a:off x="6291072" y="1536192"/>
            <a:ext cx="2487168" cy="1353312"/>
          </a:xfrm>
          <a:prstGeom prst="roundRect">
            <a:avLst>
              <a:gd name="adj" fmla="val 3378"/>
            </a:avLst>
          </a:prstGeom>
          <a:solidFill>
            <a:srgbClr val="0C2537"/>
          </a:solidFill>
          <a:ln w="12700">
            <a:solidFill>
              <a:srgbClr val="24465C"/>
            </a:solidFill>
            <a:prstDash val="solid"/>
          </a:ln>
          <a:effectLst>
            <a:outerShdw algn="bl" rotWithShape="0">
              <a:srgbClr val="000000">
                <a:alpha val="0"/>
              </a:srgbClr>
            </a:outerShdw>
          </a:effectLst>
        </p:spPr>
        <p:txBody>
          <a:bodyPr/>
          <a:lstStyle/>
          <a:p>
            <a:endParaRPr lang="en-US" dirty="0"/>
          </a:p>
        </p:txBody>
      </p:sp>
      <p:sp>
        <p:nvSpPr>
          <p:cNvPr id="12" name="Text 10"/>
          <p:cNvSpPr/>
          <p:nvPr/>
        </p:nvSpPr>
        <p:spPr>
          <a:xfrm>
            <a:off x="6473952" y="1719072"/>
            <a:ext cx="2057400" cy="201168"/>
          </a:xfrm>
          <a:prstGeom prst="rect">
            <a:avLst/>
          </a:prstGeom>
          <a:noFill/>
          <a:ln/>
        </p:spPr>
        <p:txBody>
          <a:bodyPr wrap="square" lIns="0" tIns="0" rIns="0" bIns="0" rtlCol="0" anchor="ctr">
            <a:noAutofit/>
          </a:bodyPr>
          <a:lstStyle/>
          <a:p>
            <a:pPr marL="0" indent="0">
              <a:buNone/>
            </a:pPr>
            <a:r>
              <a:rPr lang="en-US" sz="1600" b="1" kern="0" spc="100" dirty="0">
                <a:solidFill>
                  <a:srgbClr val="2AC2C2"/>
                </a:solidFill>
              </a:rPr>
              <a:t>AVAILABILITY</a:t>
            </a:r>
            <a:endParaRPr lang="en-US" sz="1600" dirty="0"/>
          </a:p>
        </p:txBody>
      </p:sp>
      <p:sp>
        <p:nvSpPr>
          <p:cNvPr id="13" name="Text 11"/>
          <p:cNvSpPr/>
          <p:nvPr/>
        </p:nvSpPr>
        <p:spPr>
          <a:xfrm>
            <a:off x="6473952" y="2121408"/>
            <a:ext cx="2057400" cy="329184"/>
          </a:xfrm>
          <a:prstGeom prst="rect">
            <a:avLst/>
          </a:prstGeom>
          <a:noFill/>
          <a:ln/>
        </p:spPr>
        <p:txBody>
          <a:bodyPr wrap="square" lIns="0" tIns="0" rIns="0" bIns="0" rtlCol="0" anchor="ctr">
            <a:normAutofit/>
          </a:bodyPr>
          <a:lstStyle/>
          <a:p>
            <a:pPr marL="0" indent="0">
              <a:buNone/>
            </a:pPr>
            <a:r>
              <a:rPr lang="en-US" sz="1600" b="1" dirty="0">
                <a:solidFill>
                  <a:srgbClr val="F7F9FB"/>
                </a:solidFill>
              </a:rPr>
              <a:t>Daylight</a:t>
            </a:r>
            <a:endParaRPr lang="en-US" sz="1600" dirty="0"/>
          </a:p>
        </p:txBody>
      </p:sp>
      <p:sp>
        <p:nvSpPr>
          <p:cNvPr id="14" name="Shape 12"/>
          <p:cNvSpPr/>
          <p:nvPr/>
        </p:nvSpPr>
        <p:spPr>
          <a:xfrm>
            <a:off x="9079992" y="1536192"/>
            <a:ext cx="2487168" cy="1353312"/>
          </a:xfrm>
          <a:prstGeom prst="roundRect">
            <a:avLst>
              <a:gd name="adj" fmla="val 3378"/>
            </a:avLst>
          </a:prstGeom>
          <a:solidFill>
            <a:srgbClr val="0C2537"/>
          </a:solidFill>
          <a:ln w="12700">
            <a:solidFill>
              <a:srgbClr val="24465C"/>
            </a:solidFill>
            <a:prstDash val="solid"/>
          </a:ln>
          <a:effectLst>
            <a:outerShdw algn="bl" rotWithShape="0">
              <a:srgbClr val="000000">
                <a:alpha val="0"/>
              </a:srgbClr>
            </a:outerShdw>
          </a:effectLst>
        </p:spPr>
        <p:txBody>
          <a:bodyPr/>
          <a:lstStyle/>
          <a:p>
            <a:endParaRPr lang="en-US" dirty="0"/>
          </a:p>
        </p:txBody>
      </p:sp>
      <p:sp>
        <p:nvSpPr>
          <p:cNvPr id="15" name="Text 13"/>
          <p:cNvSpPr/>
          <p:nvPr/>
        </p:nvSpPr>
        <p:spPr>
          <a:xfrm>
            <a:off x="9262872" y="1719072"/>
            <a:ext cx="2057400" cy="201168"/>
          </a:xfrm>
          <a:prstGeom prst="rect">
            <a:avLst/>
          </a:prstGeom>
          <a:noFill/>
          <a:ln/>
        </p:spPr>
        <p:txBody>
          <a:bodyPr wrap="square" lIns="0" tIns="0" rIns="0" bIns="0" rtlCol="0" anchor="ctr">
            <a:noAutofit/>
          </a:bodyPr>
          <a:lstStyle/>
          <a:p>
            <a:pPr marL="0" indent="0">
              <a:buNone/>
            </a:pPr>
            <a:r>
              <a:rPr lang="en-US" sz="1600" b="1" kern="0" spc="100" dirty="0">
                <a:solidFill>
                  <a:srgbClr val="4CA6FF"/>
                </a:solidFill>
              </a:rPr>
              <a:t>WINDOW</a:t>
            </a:r>
            <a:endParaRPr lang="en-US" sz="1600" dirty="0"/>
          </a:p>
        </p:txBody>
      </p:sp>
      <p:sp>
        <p:nvSpPr>
          <p:cNvPr id="16" name="Text 14"/>
          <p:cNvSpPr/>
          <p:nvPr/>
        </p:nvSpPr>
        <p:spPr>
          <a:xfrm>
            <a:off x="9262872" y="2121408"/>
            <a:ext cx="2057400" cy="329184"/>
          </a:xfrm>
          <a:prstGeom prst="rect">
            <a:avLst/>
          </a:prstGeom>
          <a:noFill/>
          <a:ln/>
        </p:spPr>
        <p:txBody>
          <a:bodyPr wrap="square" lIns="0" tIns="0" rIns="0" bIns="0" rtlCol="0" anchor="ctr">
            <a:normAutofit/>
          </a:bodyPr>
          <a:lstStyle/>
          <a:p>
            <a:pPr marL="0" indent="0">
              <a:buNone/>
            </a:pPr>
            <a:r>
              <a:rPr lang="en-US" sz="1600" b="1" dirty="0">
                <a:solidFill>
                  <a:srgbClr val="F7F9FB"/>
                </a:solidFill>
              </a:rPr>
              <a:t>Sunrise–sunset</a:t>
            </a:r>
            <a:endParaRPr lang="en-US" sz="1600" dirty="0"/>
          </a:p>
        </p:txBody>
      </p:sp>
      <p:sp>
        <p:nvSpPr>
          <p:cNvPr id="17" name="Shape 15"/>
          <p:cNvSpPr/>
          <p:nvPr/>
        </p:nvSpPr>
        <p:spPr>
          <a:xfrm>
            <a:off x="713232" y="3456432"/>
            <a:ext cx="2487168" cy="1353312"/>
          </a:xfrm>
          <a:prstGeom prst="roundRect">
            <a:avLst>
              <a:gd name="adj" fmla="val 3378"/>
            </a:avLst>
          </a:prstGeom>
          <a:solidFill>
            <a:srgbClr val="0C2537"/>
          </a:solidFill>
          <a:ln w="12700">
            <a:solidFill>
              <a:srgbClr val="24465C"/>
            </a:solidFill>
            <a:prstDash val="solid"/>
          </a:ln>
          <a:effectLst>
            <a:outerShdw algn="bl" rotWithShape="0">
              <a:srgbClr val="000000">
                <a:alpha val="0"/>
              </a:srgbClr>
            </a:outerShdw>
          </a:effectLst>
        </p:spPr>
        <p:txBody>
          <a:bodyPr/>
          <a:lstStyle/>
          <a:p>
            <a:endParaRPr lang="en-US" dirty="0"/>
          </a:p>
        </p:txBody>
      </p:sp>
      <p:sp>
        <p:nvSpPr>
          <p:cNvPr id="18" name="Text 16"/>
          <p:cNvSpPr/>
          <p:nvPr/>
        </p:nvSpPr>
        <p:spPr>
          <a:xfrm>
            <a:off x="896112" y="3639312"/>
            <a:ext cx="2057400" cy="201168"/>
          </a:xfrm>
          <a:prstGeom prst="rect">
            <a:avLst/>
          </a:prstGeom>
          <a:noFill/>
          <a:ln/>
        </p:spPr>
        <p:txBody>
          <a:bodyPr wrap="square" lIns="0" tIns="0" rIns="0" bIns="0" rtlCol="0" anchor="ctr">
            <a:noAutofit/>
          </a:bodyPr>
          <a:lstStyle/>
          <a:p>
            <a:pPr marL="0" indent="0">
              <a:buNone/>
            </a:pPr>
            <a:r>
              <a:rPr lang="en-US" sz="1600" b="1" kern="0" spc="100" dirty="0">
                <a:solidFill>
                  <a:srgbClr val="A879FF"/>
                </a:solidFill>
              </a:rPr>
              <a:t>COMBO</a:t>
            </a:r>
            <a:endParaRPr lang="en-US" sz="1600" dirty="0"/>
          </a:p>
        </p:txBody>
      </p:sp>
      <p:sp>
        <p:nvSpPr>
          <p:cNvPr id="19" name="Text 17"/>
          <p:cNvSpPr/>
          <p:nvPr/>
        </p:nvSpPr>
        <p:spPr>
          <a:xfrm>
            <a:off x="896112" y="4041648"/>
            <a:ext cx="2057400" cy="329184"/>
          </a:xfrm>
          <a:prstGeom prst="rect">
            <a:avLst/>
          </a:prstGeom>
          <a:noFill/>
          <a:ln/>
        </p:spPr>
        <p:txBody>
          <a:bodyPr wrap="square" lIns="0" tIns="0" rIns="0" bIns="0" rtlCol="0" anchor="ctr">
            <a:normAutofit/>
          </a:bodyPr>
          <a:lstStyle/>
          <a:p>
            <a:pPr marL="0" indent="0">
              <a:buNone/>
            </a:pPr>
            <a:r>
              <a:rPr lang="en-US" sz="1600" b="1" dirty="0">
                <a:solidFill>
                  <a:srgbClr val="F7F9FB"/>
                </a:solidFill>
              </a:rPr>
              <a:t>MISS1</a:t>
            </a:r>
            <a:endParaRPr lang="en-US" sz="1600" dirty="0"/>
          </a:p>
        </p:txBody>
      </p:sp>
      <p:sp>
        <p:nvSpPr>
          <p:cNvPr id="20" name="Shape 18"/>
          <p:cNvSpPr/>
          <p:nvPr/>
        </p:nvSpPr>
        <p:spPr>
          <a:xfrm>
            <a:off x="3502152" y="3456432"/>
            <a:ext cx="2487168" cy="1353312"/>
          </a:xfrm>
          <a:prstGeom prst="roundRect">
            <a:avLst>
              <a:gd name="adj" fmla="val 3378"/>
            </a:avLst>
          </a:prstGeom>
          <a:solidFill>
            <a:srgbClr val="0C2537"/>
          </a:solidFill>
          <a:ln w="12700">
            <a:solidFill>
              <a:srgbClr val="24465C"/>
            </a:solidFill>
            <a:prstDash val="solid"/>
          </a:ln>
          <a:effectLst>
            <a:outerShdw algn="bl" rotWithShape="0">
              <a:srgbClr val="000000">
                <a:alpha val="0"/>
              </a:srgbClr>
            </a:outerShdw>
          </a:effectLst>
        </p:spPr>
        <p:txBody>
          <a:bodyPr/>
          <a:lstStyle/>
          <a:p>
            <a:endParaRPr lang="en-US" dirty="0"/>
          </a:p>
        </p:txBody>
      </p:sp>
      <p:sp>
        <p:nvSpPr>
          <p:cNvPr id="21" name="Text 19"/>
          <p:cNvSpPr/>
          <p:nvPr/>
        </p:nvSpPr>
        <p:spPr>
          <a:xfrm>
            <a:off x="3685032" y="3639312"/>
            <a:ext cx="2057400" cy="201168"/>
          </a:xfrm>
          <a:prstGeom prst="rect">
            <a:avLst/>
          </a:prstGeom>
          <a:noFill/>
          <a:ln/>
        </p:spPr>
        <p:txBody>
          <a:bodyPr wrap="square" lIns="0" tIns="0" rIns="0" bIns="0" rtlCol="0" anchor="ctr">
            <a:noAutofit/>
          </a:bodyPr>
          <a:lstStyle/>
          <a:p>
            <a:pPr marL="0" indent="0">
              <a:buNone/>
            </a:pPr>
            <a:r>
              <a:rPr lang="en-US" sz="1600" b="1" kern="0" spc="100" dirty="0">
                <a:solidFill>
                  <a:srgbClr val="E25A55"/>
                </a:solidFill>
              </a:rPr>
              <a:t>LAT / LON</a:t>
            </a:r>
            <a:endParaRPr lang="en-US" sz="1600" dirty="0"/>
          </a:p>
        </p:txBody>
      </p:sp>
      <p:sp>
        <p:nvSpPr>
          <p:cNvPr id="22" name="Text 20"/>
          <p:cNvSpPr/>
          <p:nvPr/>
        </p:nvSpPr>
        <p:spPr>
          <a:xfrm>
            <a:off x="3685032" y="4041648"/>
            <a:ext cx="2057400" cy="329184"/>
          </a:xfrm>
          <a:prstGeom prst="rect">
            <a:avLst/>
          </a:prstGeom>
          <a:noFill/>
          <a:ln/>
        </p:spPr>
        <p:txBody>
          <a:bodyPr wrap="square" lIns="0" tIns="0" rIns="0" bIns="0" rtlCol="0" anchor="ctr">
            <a:normAutofit/>
          </a:bodyPr>
          <a:lstStyle/>
          <a:p>
            <a:pPr marL="0" indent="0">
              <a:buNone/>
            </a:pPr>
            <a:r>
              <a:rPr lang="en-US" sz="1600" b="1" dirty="0">
                <a:solidFill>
                  <a:srgbClr val="F7F9FB"/>
                </a:solidFill>
              </a:rPr>
              <a:t>Exact coordinates</a:t>
            </a:r>
            <a:endParaRPr lang="en-US" sz="1600" dirty="0"/>
          </a:p>
        </p:txBody>
      </p:sp>
      <p:sp>
        <p:nvSpPr>
          <p:cNvPr id="23" name="Shape 21"/>
          <p:cNvSpPr/>
          <p:nvPr/>
        </p:nvSpPr>
        <p:spPr>
          <a:xfrm>
            <a:off x="6291072" y="3456432"/>
            <a:ext cx="2487168" cy="1353312"/>
          </a:xfrm>
          <a:prstGeom prst="roundRect">
            <a:avLst>
              <a:gd name="adj" fmla="val 3378"/>
            </a:avLst>
          </a:prstGeom>
          <a:solidFill>
            <a:srgbClr val="0C2537"/>
          </a:solidFill>
          <a:ln w="12700">
            <a:solidFill>
              <a:srgbClr val="24465C"/>
            </a:solidFill>
            <a:prstDash val="solid"/>
          </a:ln>
          <a:effectLst>
            <a:outerShdw algn="bl" rotWithShape="0">
              <a:srgbClr val="000000">
                <a:alpha val="0"/>
              </a:srgbClr>
            </a:outerShdw>
          </a:effectLst>
        </p:spPr>
        <p:txBody>
          <a:bodyPr/>
          <a:lstStyle/>
          <a:p>
            <a:endParaRPr lang="en-US" dirty="0"/>
          </a:p>
        </p:txBody>
      </p:sp>
      <p:sp>
        <p:nvSpPr>
          <p:cNvPr id="24" name="Text 22"/>
          <p:cNvSpPr/>
          <p:nvPr/>
        </p:nvSpPr>
        <p:spPr>
          <a:xfrm>
            <a:off x="6473952" y="3639312"/>
            <a:ext cx="2057400" cy="201168"/>
          </a:xfrm>
          <a:prstGeom prst="rect">
            <a:avLst/>
          </a:prstGeom>
          <a:noFill/>
          <a:ln/>
        </p:spPr>
        <p:txBody>
          <a:bodyPr wrap="square" lIns="0" tIns="0" rIns="0" bIns="0" rtlCol="0" anchor="ctr">
            <a:noAutofit/>
          </a:bodyPr>
          <a:lstStyle/>
          <a:p>
            <a:pPr marL="0" indent="0">
              <a:buNone/>
            </a:pPr>
            <a:r>
              <a:rPr lang="en-US" sz="1600" b="1" kern="0" spc="100" dirty="0">
                <a:solidFill>
                  <a:srgbClr val="F47B20"/>
                </a:solidFill>
              </a:rPr>
              <a:t>REQUIREMENT</a:t>
            </a:r>
            <a:endParaRPr lang="en-US" sz="1600" dirty="0"/>
          </a:p>
        </p:txBody>
      </p:sp>
      <p:sp>
        <p:nvSpPr>
          <p:cNvPr id="25" name="Text 23"/>
          <p:cNvSpPr/>
          <p:nvPr/>
        </p:nvSpPr>
        <p:spPr>
          <a:xfrm>
            <a:off x="6473952" y="4041648"/>
            <a:ext cx="2057400" cy="329184"/>
          </a:xfrm>
          <a:prstGeom prst="rect">
            <a:avLst/>
          </a:prstGeom>
          <a:noFill/>
          <a:ln/>
        </p:spPr>
        <p:txBody>
          <a:bodyPr wrap="square" lIns="0" tIns="0" rIns="0" bIns="0" rtlCol="0" anchor="ctr">
            <a:normAutofit/>
          </a:bodyPr>
          <a:lstStyle/>
          <a:p>
            <a:pPr marL="0" indent="0">
              <a:buNone/>
            </a:pPr>
            <a:r>
              <a:rPr lang="en-US" sz="1600" b="1" dirty="0">
                <a:solidFill>
                  <a:srgbClr val="F7F9FB"/>
                </a:solidFill>
              </a:rPr>
              <a:t>Photo + flag</a:t>
            </a:r>
            <a:endParaRPr lang="en-US" sz="1600" dirty="0"/>
          </a:p>
        </p:txBody>
      </p:sp>
      <p:sp>
        <p:nvSpPr>
          <p:cNvPr id="26" name="Shape 24"/>
          <p:cNvSpPr/>
          <p:nvPr/>
        </p:nvSpPr>
        <p:spPr>
          <a:xfrm>
            <a:off x="9079992" y="3456432"/>
            <a:ext cx="2487168" cy="1353312"/>
          </a:xfrm>
          <a:prstGeom prst="roundRect">
            <a:avLst>
              <a:gd name="adj" fmla="val 3378"/>
            </a:avLst>
          </a:prstGeom>
          <a:solidFill>
            <a:srgbClr val="0C2537"/>
          </a:solidFill>
          <a:ln w="12700">
            <a:solidFill>
              <a:srgbClr val="24465C"/>
            </a:solidFill>
            <a:prstDash val="solid"/>
          </a:ln>
          <a:effectLst>
            <a:outerShdw algn="bl" rotWithShape="0">
              <a:srgbClr val="000000">
                <a:alpha val="0"/>
              </a:srgbClr>
            </a:outerShdw>
          </a:effectLst>
        </p:spPr>
        <p:txBody>
          <a:bodyPr/>
          <a:lstStyle/>
          <a:p>
            <a:endParaRPr lang="en-US" dirty="0"/>
          </a:p>
        </p:txBody>
      </p:sp>
      <p:sp>
        <p:nvSpPr>
          <p:cNvPr id="27" name="Text 25"/>
          <p:cNvSpPr/>
          <p:nvPr/>
        </p:nvSpPr>
        <p:spPr>
          <a:xfrm>
            <a:off x="9262872" y="3639312"/>
            <a:ext cx="2057400" cy="201168"/>
          </a:xfrm>
          <a:prstGeom prst="rect">
            <a:avLst/>
          </a:prstGeom>
          <a:noFill/>
          <a:ln/>
        </p:spPr>
        <p:txBody>
          <a:bodyPr wrap="square" lIns="0" tIns="0" rIns="0" bIns="0" rtlCol="0" anchor="ctr">
            <a:noAutofit/>
          </a:bodyPr>
          <a:lstStyle/>
          <a:p>
            <a:pPr marL="0" indent="0">
              <a:buNone/>
            </a:pPr>
            <a:r>
              <a:rPr lang="en-US" sz="1600" b="1" kern="0" spc="100" dirty="0">
                <a:solidFill>
                  <a:srgbClr val="2AC2C2"/>
                </a:solidFill>
              </a:rPr>
              <a:t>NOTES</a:t>
            </a:r>
            <a:endParaRPr lang="en-US" sz="1600" dirty="0"/>
          </a:p>
        </p:txBody>
      </p:sp>
      <p:sp>
        <p:nvSpPr>
          <p:cNvPr id="28" name="Text 26"/>
          <p:cNvSpPr/>
          <p:nvPr/>
        </p:nvSpPr>
        <p:spPr>
          <a:xfrm>
            <a:off x="9262872" y="4041648"/>
            <a:ext cx="2057400" cy="329184"/>
          </a:xfrm>
          <a:prstGeom prst="rect">
            <a:avLst/>
          </a:prstGeom>
          <a:noFill/>
          <a:ln/>
        </p:spPr>
        <p:txBody>
          <a:bodyPr wrap="square" lIns="0" tIns="0" rIns="0" bIns="0" rtlCol="0" anchor="ctr">
            <a:normAutofit fontScale="92500"/>
          </a:bodyPr>
          <a:lstStyle/>
          <a:p>
            <a:pPr marL="0" indent="0">
              <a:buNone/>
            </a:pPr>
            <a:r>
              <a:rPr lang="en-US" sz="1600" b="1" dirty="0">
                <a:solidFill>
                  <a:srgbClr val="F7F9FB"/>
                </a:solidFill>
              </a:rPr>
              <a:t>Access / parking / clue</a:t>
            </a:r>
            <a:endParaRPr lang="en-US" sz="1600" dirty="0"/>
          </a:p>
        </p:txBody>
      </p:sp>
      <p:sp>
        <p:nvSpPr>
          <p:cNvPr id="29" name="Text 27"/>
          <p:cNvSpPr/>
          <p:nvPr/>
        </p:nvSpPr>
        <p:spPr>
          <a:xfrm>
            <a:off x="713232" y="5623560"/>
            <a:ext cx="10780776" cy="502920"/>
          </a:xfrm>
          <a:prstGeom prst="rect">
            <a:avLst/>
          </a:prstGeom>
          <a:noFill/>
          <a:ln/>
        </p:spPr>
        <p:txBody>
          <a:bodyPr wrap="square" lIns="0" tIns="0" rIns="0" bIns="0" rtlCol="0" anchor="ctr">
            <a:normAutofit/>
          </a:bodyPr>
          <a:lstStyle/>
          <a:p>
            <a:pPr marL="0" indent="0" algn="ctr">
              <a:buNone/>
            </a:pPr>
            <a:r>
              <a:rPr lang="en-US" b="1" dirty="0">
                <a:solidFill>
                  <a:srgbClr val="F7F9FB"/>
                </a:solidFill>
              </a:rPr>
              <a:t>Once it’s in a list, you can toss what you can’t reach, spot the patterns and rebuild a route fast.</a:t>
            </a:r>
            <a:endParaRPr lang="en-US" dirty="0"/>
          </a:p>
        </p:txBody>
      </p:sp>
      <p:sp>
        <p:nvSpPr>
          <p:cNvPr id="30" name="Slide Number Placeholder 0"/>
          <p:cNvSpPr>
            <a:spLocks noGrp="1"/>
          </p:cNvSpPr>
          <p:nvPr>
            <p:ph type="sldNum" sz="quarter" idx="4294967295"/>
          </p:nvPr>
        </p:nvSpPr>
        <p:spPr>
          <a:xfrm>
            <a:off x="11494008" y="6473952"/>
            <a:ext cx="310896" cy="219456"/>
          </a:xfrm>
          <a:prstGeom prst="rect">
            <a:avLst/>
          </a:prstGeom>
          <a:extLst>
            <a:ext uri="{C572A759-6A51-4108-AA02-DFA0A04FC94B}">
              <ma14:wrappingTextBoxFlag xmlns="" xmlns:ma14="http://schemas.microsoft.com/office/mac/drawingml/2011/main" val="0"/>
            </a:ext>
          </a:extLst>
        </p:spPr>
        <p:txBody>
          <a:bodyPr/>
          <a:lstStyle>
            <a:lvl1pPr>
              <a:defRPr sz="800">
                <a:solidFill>
                  <a:srgbClr val="70879A"/>
                </a:solidFill>
                <a:latin typeface="Arial"/>
                <a:ea typeface="Arial"/>
                <a:cs typeface="Arial"/>
              </a:defRPr>
            </a:lvl1pPr>
          </a:lstStyle>
          <a:p>
            <a:pPr algn="r"/>
            <a:fld id="{F7021451-1387-4CA6-816F-3879F97B5CBC}" type="slidenum">
              <a:rPr lang="en-US" b="0"/>
              <a:t>20</a:t>
            </a:fld>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530352" y="310896"/>
            <a:ext cx="10881360" cy="256032"/>
          </a:xfrm>
          <a:prstGeom prst="rect">
            <a:avLst/>
          </a:prstGeom>
          <a:noFill/>
          <a:ln/>
        </p:spPr>
        <p:txBody>
          <a:bodyPr wrap="square" lIns="0" tIns="0" rIns="0" bIns="0" rtlCol="0" anchor="ctr"/>
          <a:lstStyle/>
          <a:p>
            <a:pPr marL="0" indent="0">
              <a:buNone/>
            </a:pPr>
            <a:r>
              <a:rPr lang="en-US" sz="950" b="1" kern="0" spc="160" dirty="0">
                <a:solidFill>
                  <a:srgbClr val="F47B20"/>
                </a:solidFill>
                <a:latin typeface="Arial" pitchFamily="34" charset="0"/>
                <a:ea typeface="Arial" pitchFamily="34" charset="-122"/>
                <a:cs typeface="Arial" pitchFamily="34" charset="-120"/>
              </a:rPr>
              <a:t>CODE • POINTS • AVAILABILITY</a:t>
            </a:r>
            <a:endParaRPr lang="en-US" sz="950" dirty="0"/>
          </a:p>
        </p:txBody>
      </p:sp>
      <p:sp>
        <p:nvSpPr>
          <p:cNvPr id="3" name="Text 1"/>
          <p:cNvSpPr/>
          <p:nvPr/>
        </p:nvSpPr>
        <p:spPr>
          <a:xfrm>
            <a:off x="530352" y="667512"/>
            <a:ext cx="10972800" cy="530352"/>
          </a:xfrm>
          <a:prstGeom prst="rect">
            <a:avLst/>
          </a:prstGeom>
          <a:noFill/>
          <a:ln/>
        </p:spPr>
        <p:txBody>
          <a:bodyPr wrap="square" lIns="0" tIns="0" rIns="0" bIns="0" rtlCol="0" anchor="ctr">
            <a:normAutofit/>
          </a:bodyPr>
          <a:lstStyle/>
          <a:p>
            <a:pPr marL="0" indent="0">
              <a:buNone/>
            </a:pPr>
            <a:r>
              <a:rPr lang="en-US" sz="2600" b="1" dirty="0">
                <a:solidFill>
                  <a:srgbClr val="F7F9FB"/>
                </a:solidFill>
                <a:latin typeface="Arial" pitchFamily="34" charset="0"/>
                <a:ea typeface="Arial" pitchFamily="34" charset="-122"/>
                <a:cs typeface="Arial" pitchFamily="34" charset="-120"/>
              </a:rPr>
              <a:t>My bonus name tells me what I need to know on the GPS</a:t>
            </a:r>
            <a:endParaRPr lang="en-US" sz="2600" dirty="0"/>
          </a:p>
        </p:txBody>
      </p:sp>
      <p:sp>
        <p:nvSpPr>
          <p:cNvPr id="4" name="Shape 2"/>
          <p:cNvSpPr/>
          <p:nvPr/>
        </p:nvSpPr>
        <p:spPr>
          <a:xfrm>
            <a:off x="530352" y="1298448"/>
            <a:ext cx="11064240" cy="0"/>
          </a:xfrm>
          <a:prstGeom prst="line">
            <a:avLst/>
          </a:prstGeom>
          <a:noFill/>
          <a:ln w="12700">
            <a:solidFill>
              <a:srgbClr val="24465C"/>
            </a:solidFill>
            <a:prstDash val="solid"/>
          </a:ln>
        </p:spPr>
        <p:txBody>
          <a:bodyPr/>
          <a:lstStyle/>
          <a:p>
            <a:endParaRPr lang="en-US" dirty="0"/>
          </a:p>
        </p:txBody>
      </p:sp>
      <p:sp>
        <p:nvSpPr>
          <p:cNvPr id="5" name="Shape 3"/>
          <p:cNvSpPr/>
          <p:nvPr/>
        </p:nvSpPr>
        <p:spPr>
          <a:xfrm>
            <a:off x="1828800" y="1572768"/>
            <a:ext cx="8503920" cy="1143000"/>
          </a:xfrm>
          <a:prstGeom prst="roundRect">
            <a:avLst>
              <a:gd name="adj" fmla="val 6400"/>
            </a:avLst>
          </a:prstGeom>
          <a:solidFill>
            <a:srgbClr val="102F44"/>
          </a:solidFill>
          <a:ln w="25400">
            <a:solidFill>
              <a:srgbClr val="F47B20"/>
            </a:solidFill>
            <a:prstDash val="solid"/>
          </a:ln>
          <a:effectLst>
            <a:outerShdw algn="bl" rotWithShape="0">
              <a:srgbClr val="000000">
                <a:alpha val="0"/>
              </a:srgbClr>
            </a:outerShdw>
          </a:effectLst>
        </p:spPr>
        <p:txBody>
          <a:bodyPr/>
          <a:lstStyle/>
          <a:p>
            <a:endParaRPr lang="en-US" dirty="0"/>
          </a:p>
        </p:txBody>
      </p:sp>
      <p:sp>
        <p:nvSpPr>
          <p:cNvPr id="6" name="Text 4"/>
          <p:cNvSpPr/>
          <p:nvPr/>
        </p:nvSpPr>
        <p:spPr>
          <a:xfrm>
            <a:off x="3384138" y="1889182"/>
            <a:ext cx="1508760" cy="502920"/>
          </a:xfrm>
          <a:prstGeom prst="rect">
            <a:avLst/>
          </a:prstGeom>
          <a:noFill/>
          <a:ln/>
        </p:spPr>
        <p:txBody>
          <a:bodyPr wrap="square" lIns="0" tIns="0" rIns="0" bIns="0" rtlCol="0" anchor="ctr"/>
          <a:lstStyle/>
          <a:p>
            <a:pPr marL="0" indent="0" algn="ctr">
              <a:buNone/>
            </a:pPr>
            <a:r>
              <a:rPr lang="en-US" sz="3400" b="1" dirty="0">
                <a:solidFill>
                  <a:srgbClr val="F47B20"/>
                </a:solidFill>
              </a:rPr>
              <a:t>ABC</a:t>
            </a:r>
            <a:endParaRPr lang="en-US" sz="3400" dirty="0"/>
          </a:p>
        </p:txBody>
      </p:sp>
      <p:sp>
        <p:nvSpPr>
          <p:cNvPr id="7" name="Text 5"/>
          <p:cNvSpPr/>
          <p:nvPr/>
        </p:nvSpPr>
        <p:spPr>
          <a:xfrm>
            <a:off x="4938618" y="1916614"/>
            <a:ext cx="457200" cy="457200"/>
          </a:xfrm>
          <a:prstGeom prst="rect">
            <a:avLst/>
          </a:prstGeom>
          <a:noFill/>
          <a:ln/>
        </p:spPr>
        <p:txBody>
          <a:bodyPr wrap="square" lIns="0" tIns="0" rIns="0" bIns="0" rtlCol="0" anchor="ctr"/>
          <a:lstStyle/>
          <a:p>
            <a:pPr marL="0" indent="0" algn="ctr">
              <a:buNone/>
            </a:pPr>
            <a:r>
              <a:rPr lang="en-US" sz="3100" b="1" dirty="0">
                <a:solidFill>
                  <a:srgbClr val="92A7B7"/>
                </a:solidFill>
              </a:rPr>
              <a:t>—</a:t>
            </a:r>
            <a:endParaRPr lang="en-US" sz="3100" dirty="0"/>
          </a:p>
        </p:txBody>
      </p:sp>
      <p:sp>
        <p:nvSpPr>
          <p:cNvPr id="8" name="Text 6"/>
          <p:cNvSpPr/>
          <p:nvPr/>
        </p:nvSpPr>
        <p:spPr>
          <a:xfrm>
            <a:off x="5441538" y="1889182"/>
            <a:ext cx="1508760" cy="502920"/>
          </a:xfrm>
          <a:prstGeom prst="rect">
            <a:avLst/>
          </a:prstGeom>
          <a:noFill/>
          <a:ln/>
        </p:spPr>
        <p:txBody>
          <a:bodyPr wrap="square" lIns="0" tIns="0" rIns="0" bIns="0" rtlCol="0" anchor="ctr"/>
          <a:lstStyle/>
          <a:p>
            <a:pPr marL="0" indent="0" algn="ctr">
              <a:buNone/>
            </a:pPr>
            <a:r>
              <a:rPr lang="en-US" sz="3400" b="1" dirty="0">
                <a:solidFill>
                  <a:srgbClr val="F4C95D"/>
                </a:solidFill>
              </a:rPr>
              <a:t>423</a:t>
            </a:r>
            <a:endParaRPr lang="en-US" sz="3400" dirty="0"/>
          </a:p>
        </p:txBody>
      </p:sp>
      <p:sp>
        <p:nvSpPr>
          <p:cNvPr id="9" name="Text 7"/>
          <p:cNvSpPr/>
          <p:nvPr/>
        </p:nvSpPr>
        <p:spPr>
          <a:xfrm>
            <a:off x="6996018" y="1916614"/>
            <a:ext cx="457200" cy="457200"/>
          </a:xfrm>
          <a:prstGeom prst="rect">
            <a:avLst/>
          </a:prstGeom>
          <a:noFill/>
          <a:ln/>
        </p:spPr>
        <p:txBody>
          <a:bodyPr wrap="square" lIns="0" tIns="0" rIns="0" bIns="0" rtlCol="0" anchor="ctr"/>
          <a:lstStyle/>
          <a:p>
            <a:pPr marL="0" indent="0" algn="ctr">
              <a:buNone/>
            </a:pPr>
            <a:r>
              <a:rPr lang="en-US" sz="3100" b="1" dirty="0">
                <a:solidFill>
                  <a:srgbClr val="92A7B7"/>
                </a:solidFill>
              </a:rPr>
              <a:t>—</a:t>
            </a:r>
            <a:endParaRPr lang="en-US" sz="3100" dirty="0"/>
          </a:p>
        </p:txBody>
      </p:sp>
      <p:sp>
        <p:nvSpPr>
          <p:cNvPr id="10" name="Text 8"/>
          <p:cNvSpPr/>
          <p:nvPr/>
        </p:nvSpPr>
        <p:spPr>
          <a:xfrm>
            <a:off x="7544658" y="1889182"/>
            <a:ext cx="1143000" cy="502920"/>
          </a:xfrm>
          <a:prstGeom prst="rect">
            <a:avLst/>
          </a:prstGeom>
          <a:noFill/>
          <a:ln/>
        </p:spPr>
        <p:txBody>
          <a:bodyPr wrap="square" lIns="0" tIns="0" rIns="0" bIns="0" rtlCol="0" anchor="ctr"/>
          <a:lstStyle/>
          <a:p>
            <a:pPr marL="0" indent="0" algn="ctr">
              <a:buNone/>
            </a:pPr>
            <a:r>
              <a:rPr lang="en-US" sz="3400" b="1" dirty="0">
                <a:solidFill>
                  <a:srgbClr val="2AC2C2"/>
                </a:solidFill>
              </a:rPr>
              <a:t>D</a:t>
            </a:r>
            <a:endParaRPr lang="en-US" sz="3400" dirty="0"/>
          </a:p>
        </p:txBody>
      </p:sp>
      <p:sp>
        <p:nvSpPr>
          <p:cNvPr id="11" name="Text 9"/>
          <p:cNvSpPr/>
          <p:nvPr/>
        </p:nvSpPr>
        <p:spPr>
          <a:xfrm>
            <a:off x="3238347" y="2852928"/>
            <a:ext cx="1783080" cy="228600"/>
          </a:xfrm>
          <a:prstGeom prst="rect">
            <a:avLst/>
          </a:prstGeom>
          <a:noFill/>
          <a:ln/>
        </p:spPr>
        <p:txBody>
          <a:bodyPr wrap="square" lIns="0" tIns="0" rIns="0" bIns="0" rtlCol="0" anchor="ctr"/>
          <a:lstStyle/>
          <a:p>
            <a:pPr marL="0" indent="0" algn="ctr">
              <a:buNone/>
            </a:pPr>
            <a:r>
              <a:rPr lang="en-US" sz="1600" b="1" dirty="0">
                <a:solidFill>
                  <a:srgbClr val="92A7B7"/>
                </a:solidFill>
              </a:rPr>
              <a:t>BONUS CODE</a:t>
            </a:r>
            <a:endParaRPr lang="en-US" sz="1600" dirty="0"/>
          </a:p>
        </p:txBody>
      </p:sp>
      <p:sp>
        <p:nvSpPr>
          <p:cNvPr id="12" name="Text 10"/>
          <p:cNvSpPr/>
          <p:nvPr/>
        </p:nvSpPr>
        <p:spPr>
          <a:xfrm>
            <a:off x="5323179" y="2852928"/>
            <a:ext cx="1783080" cy="228600"/>
          </a:xfrm>
          <a:prstGeom prst="rect">
            <a:avLst/>
          </a:prstGeom>
          <a:noFill/>
          <a:ln/>
        </p:spPr>
        <p:txBody>
          <a:bodyPr wrap="square" lIns="0" tIns="0" rIns="0" bIns="0" rtlCol="0" anchor="ctr"/>
          <a:lstStyle/>
          <a:p>
            <a:pPr marL="0" indent="0" algn="ctr">
              <a:buNone/>
            </a:pPr>
            <a:r>
              <a:rPr lang="en-US" sz="1600" b="1" dirty="0">
                <a:solidFill>
                  <a:srgbClr val="92A7B7"/>
                </a:solidFill>
              </a:rPr>
              <a:t>POINT VALUE</a:t>
            </a:r>
            <a:endParaRPr lang="en-US" sz="1600" dirty="0"/>
          </a:p>
        </p:txBody>
      </p:sp>
      <p:sp>
        <p:nvSpPr>
          <p:cNvPr id="13" name="Text 11"/>
          <p:cNvSpPr/>
          <p:nvPr/>
        </p:nvSpPr>
        <p:spPr>
          <a:xfrm>
            <a:off x="7243419" y="2852928"/>
            <a:ext cx="1691640" cy="228600"/>
          </a:xfrm>
          <a:prstGeom prst="rect">
            <a:avLst/>
          </a:prstGeom>
          <a:noFill/>
          <a:ln/>
        </p:spPr>
        <p:txBody>
          <a:bodyPr wrap="square" lIns="0" tIns="0" rIns="0" bIns="0" rtlCol="0" anchor="ctr"/>
          <a:lstStyle/>
          <a:p>
            <a:pPr marL="0" indent="0" algn="ctr">
              <a:buNone/>
            </a:pPr>
            <a:r>
              <a:rPr lang="en-US" sz="1600" b="1" dirty="0">
                <a:solidFill>
                  <a:srgbClr val="92A7B7"/>
                </a:solidFill>
              </a:rPr>
              <a:t>AVAILABILITY</a:t>
            </a:r>
            <a:endParaRPr lang="en-US" sz="1600" dirty="0"/>
          </a:p>
        </p:txBody>
      </p:sp>
      <p:sp>
        <p:nvSpPr>
          <p:cNvPr id="14" name="Shape 12"/>
          <p:cNvSpPr/>
          <p:nvPr/>
        </p:nvSpPr>
        <p:spPr>
          <a:xfrm>
            <a:off x="932688" y="3456432"/>
            <a:ext cx="3246120" cy="484632"/>
          </a:xfrm>
          <a:prstGeom prst="roundRect">
            <a:avLst>
              <a:gd name="adj" fmla="val 5660"/>
            </a:avLst>
          </a:prstGeom>
          <a:solidFill>
            <a:srgbClr val="0C2537"/>
          </a:solidFill>
          <a:ln w="12700">
            <a:solidFill>
              <a:srgbClr val="24465C"/>
            </a:solidFill>
            <a:prstDash val="solid"/>
          </a:ln>
        </p:spPr>
        <p:txBody>
          <a:bodyPr/>
          <a:lstStyle/>
          <a:p>
            <a:endParaRPr lang="en-US" dirty="0"/>
          </a:p>
        </p:txBody>
      </p:sp>
      <p:sp>
        <p:nvSpPr>
          <p:cNvPr id="15" name="Text 13"/>
          <p:cNvSpPr/>
          <p:nvPr/>
        </p:nvSpPr>
        <p:spPr>
          <a:xfrm>
            <a:off x="1078992" y="3618952"/>
            <a:ext cx="502920" cy="164592"/>
          </a:xfrm>
          <a:prstGeom prst="rect">
            <a:avLst/>
          </a:prstGeom>
          <a:noFill/>
          <a:ln/>
        </p:spPr>
        <p:txBody>
          <a:bodyPr wrap="square" lIns="0" tIns="0" rIns="0" bIns="0" rtlCol="0" anchor="ctr"/>
          <a:lstStyle/>
          <a:p>
            <a:pPr marL="0" indent="0" algn="ctr">
              <a:buNone/>
            </a:pPr>
            <a:r>
              <a:rPr lang="en-US" sz="1600" b="1" dirty="0">
                <a:solidFill>
                  <a:srgbClr val="F47B20"/>
                </a:solidFill>
              </a:rPr>
              <a:t>A</a:t>
            </a:r>
            <a:endParaRPr lang="en-US" sz="1600" dirty="0"/>
          </a:p>
        </p:txBody>
      </p:sp>
      <p:sp>
        <p:nvSpPr>
          <p:cNvPr id="16" name="Text 14"/>
          <p:cNvSpPr/>
          <p:nvPr/>
        </p:nvSpPr>
        <p:spPr>
          <a:xfrm>
            <a:off x="1709928" y="3609808"/>
            <a:ext cx="2240280" cy="182880"/>
          </a:xfrm>
          <a:prstGeom prst="rect">
            <a:avLst/>
          </a:prstGeom>
          <a:noFill/>
          <a:ln/>
        </p:spPr>
        <p:txBody>
          <a:bodyPr wrap="square" lIns="0" tIns="0" rIns="0" bIns="0" rtlCol="0" anchor="ctr">
            <a:noAutofit/>
          </a:bodyPr>
          <a:lstStyle/>
          <a:p>
            <a:pPr marL="0" indent="0">
              <a:buNone/>
            </a:pPr>
            <a:r>
              <a:rPr lang="en-US" sz="1600" dirty="0">
                <a:solidFill>
                  <a:srgbClr val="DCE5EC"/>
                </a:solidFill>
              </a:rPr>
              <a:t>Anytime</a:t>
            </a:r>
            <a:endParaRPr lang="en-US" sz="1600" dirty="0"/>
          </a:p>
        </p:txBody>
      </p:sp>
      <p:sp>
        <p:nvSpPr>
          <p:cNvPr id="17" name="Shape 15"/>
          <p:cNvSpPr/>
          <p:nvPr/>
        </p:nvSpPr>
        <p:spPr>
          <a:xfrm>
            <a:off x="4636008" y="3456432"/>
            <a:ext cx="3246120" cy="484632"/>
          </a:xfrm>
          <a:prstGeom prst="roundRect">
            <a:avLst>
              <a:gd name="adj" fmla="val 5660"/>
            </a:avLst>
          </a:prstGeom>
          <a:solidFill>
            <a:srgbClr val="0C2537"/>
          </a:solidFill>
          <a:ln w="12700">
            <a:solidFill>
              <a:srgbClr val="24465C"/>
            </a:solidFill>
            <a:prstDash val="solid"/>
          </a:ln>
        </p:spPr>
        <p:txBody>
          <a:bodyPr/>
          <a:lstStyle/>
          <a:p>
            <a:endParaRPr lang="en-US" dirty="0"/>
          </a:p>
        </p:txBody>
      </p:sp>
      <p:sp>
        <p:nvSpPr>
          <p:cNvPr id="18" name="Text 16"/>
          <p:cNvSpPr/>
          <p:nvPr/>
        </p:nvSpPr>
        <p:spPr>
          <a:xfrm>
            <a:off x="4782312" y="3618952"/>
            <a:ext cx="502920" cy="164592"/>
          </a:xfrm>
          <a:prstGeom prst="rect">
            <a:avLst/>
          </a:prstGeom>
          <a:noFill/>
          <a:ln/>
        </p:spPr>
        <p:txBody>
          <a:bodyPr wrap="square" lIns="0" tIns="0" rIns="0" bIns="0" rtlCol="0" anchor="ctr"/>
          <a:lstStyle/>
          <a:p>
            <a:pPr marL="0" indent="0" algn="ctr">
              <a:buNone/>
            </a:pPr>
            <a:r>
              <a:rPr lang="en-US" sz="1600" b="1" dirty="0">
                <a:solidFill>
                  <a:srgbClr val="F47B20"/>
                </a:solidFill>
              </a:rPr>
              <a:t>D</a:t>
            </a:r>
            <a:endParaRPr lang="en-US" sz="1600" dirty="0"/>
          </a:p>
        </p:txBody>
      </p:sp>
      <p:sp>
        <p:nvSpPr>
          <p:cNvPr id="19" name="Text 17"/>
          <p:cNvSpPr/>
          <p:nvPr/>
        </p:nvSpPr>
        <p:spPr>
          <a:xfrm>
            <a:off x="5413248" y="3609808"/>
            <a:ext cx="2240280" cy="182880"/>
          </a:xfrm>
          <a:prstGeom prst="rect">
            <a:avLst/>
          </a:prstGeom>
          <a:noFill/>
          <a:ln/>
        </p:spPr>
        <p:txBody>
          <a:bodyPr wrap="square" lIns="0" tIns="0" rIns="0" bIns="0" rtlCol="0" anchor="ctr">
            <a:noAutofit/>
          </a:bodyPr>
          <a:lstStyle/>
          <a:p>
            <a:pPr marL="0" indent="0">
              <a:buNone/>
            </a:pPr>
            <a:r>
              <a:rPr lang="en-US" sz="1600" dirty="0">
                <a:solidFill>
                  <a:srgbClr val="DCE5EC"/>
                </a:solidFill>
              </a:rPr>
              <a:t>Daylight</a:t>
            </a:r>
            <a:endParaRPr lang="en-US" sz="1600" dirty="0"/>
          </a:p>
        </p:txBody>
      </p:sp>
      <p:sp>
        <p:nvSpPr>
          <p:cNvPr id="20" name="Shape 18"/>
          <p:cNvSpPr/>
          <p:nvPr/>
        </p:nvSpPr>
        <p:spPr>
          <a:xfrm>
            <a:off x="8339328" y="3456432"/>
            <a:ext cx="3246120" cy="484632"/>
          </a:xfrm>
          <a:prstGeom prst="roundRect">
            <a:avLst>
              <a:gd name="adj" fmla="val 5660"/>
            </a:avLst>
          </a:prstGeom>
          <a:solidFill>
            <a:srgbClr val="0C2537"/>
          </a:solidFill>
          <a:ln w="12700">
            <a:solidFill>
              <a:srgbClr val="24465C"/>
            </a:solidFill>
            <a:prstDash val="solid"/>
          </a:ln>
        </p:spPr>
        <p:txBody>
          <a:bodyPr/>
          <a:lstStyle/>
          <a:p>
            <a:endParaRPr lang="en-US" dirty="0"/>
          </a:p>
        </p:txBody>
      </p:sp>
      <p:sp>
        <p:nvSpPr>
          <p:cNvPr id="21" name="Text 19"/>
          <p:cNvSpPr/>
          <p:nvPr/>
        </p:nvSpPr>
        <p:spPr>
          <a:xfrm>
            <a:off x="8485632" y="3618952"/>
            <a:ext cx="502920" cy="164592"/>
          </a:xfrm>
          <a:prstGeom prst="rect">
            <a:avLst/>
          </a:prstGeom>
          <a:noFill/>
          <a:ln/>
        </p:spPr>
        <p:txBody>
          <a:bodyPr wrap="square" lIns="0" tIns="0" rIns="0" bIns="0" rtlCol="0" anchor="ctr"/>
          <a:lstStyle/>
          <a:p>
            <a:pPr marL="0" indent="0" algn="ctr">
              <a:buNone/>
            </a:pPr>
            <a:r>
              <a:rPr lang="en-US" sz="1600" b="1" dirty="0">
                <a:solidFill>
                  <a:srgbClr val="F47B20"/>
                </a:solidFill>
              </a:rPr>
              <a:t>T</a:t>
            </a:r>
            <a:endParaRPr lang="en-US" sz="1600" dirty="0"/>
          </a:p>
        </p:txBody>
      </p:sp>
      <p:sp>
        <p:nvSpPr>
          <p:cNvPr id="22" name="Text 20"/>
          <p:cNvSpPr/>
          <p:nvPr/>
        </p:nvSpPr>
        <p:spPr>
          <a:xfrm>
            <a:off x="9116568" y="3609808"/>
            <a:ext cx="2240280" cy="182880"/>
          </a:xfrm>
          <a:prstGeom prst="rect">
            <a:avLst/>
          </a:prstGeom>
          <a:noFill/>
          <a:ln/>
        </p:spPr>
        <p:txBody>
          <a:bodyPr wrap="square" lIns="0" tIns="0" rIns="0" bIns="0" rtlCol="0" anchor="ctr">
            <a:noAutofit/>
          </a:bodyPr>
          <a:lstStyle/>
          <a:p>
            <a:pPr marL="0" indent="0">
              <a:buNone/>
            </a:pPr>
            <a:r>
              <a:rPr lang="en-US" sz="1600" dirty="0">
                <a:solidFill>
                  <a:srgbClr val="DCE5EC"/>
                </a:solidFill>
              </a:rPr>
              <a:t>Timed</a:t>
            </a:r>
            <a:endParaRPr lang="en-US" sz="1600" dirty="0"/>
          </a:p>
        </p:txBody>
      </p:sp>
      <p:sp>
        <p:nvSpPr>
          <p:cNvPr id="23" name="Shape 21"/>
          <p:cNvSpPr/>
          <p:nvPr/>
        </p:nvSpPr>
        <p:spPr>
          <a:xfrm>
            <a:off x="932688" y="4123944"/>
            <a:ext cx="3246120" cy="484632"/>
          </a:xfrm>
          <a:prstGeom prst="roundRect">
            <a:avLst>
              <a:gd name="adj" fmla="val 5660"/>
            </a:avLst>
          </a:prstGeom>
          <a:solidFill>
            <a:srgbClr val="0C2537"/>
          </a:solidFill>
          <a:ln w="12700">
            <a:solidFill>
              <a:srgbClr val="24465C"/>
            </a:solidFill>
            <a:prstDash val="solid"/>
          </a:ln>
        </p:spPr>
        <p:txBody>
          <a:bodyPr/>
          <a:lstStyle/>
          <a:p>
            <a:endParaRPr lang="en-US" dirty="0"/>
          </a:p>
        </p:txBody>
      </p:sp>
      <p:sp>
        <p:nvSpPr>
          <p:cNvPr id="24" name="Text 22"/>
          <p:cNvSpPr/>
          <p:nvPr/>
        </p:nvSpPr>
        <p:spPr>
          <a:xfrm>
            <a:off x="1078992" y="4286464"/>
            <a:ext cx="502920" cy="164592"/>
          </a:xfrm>
          <a:prstGeom prst="rect">
            <a:avLst/>
          </a:prstGeom>
          <a:noFill/>
          <a:ln/>
        </p:spPr>
        <p:txBody>
          <a:bodyPr wrap="square" lIns="0" tIns="0" rIns="0" bIns="0" rtlCol="0" anchor="ctr"/>
          <a:lstStyle/>
          <a:p>
            <a:pPr marL="0" indent="0" algn="ctr">
              <a:buNone/>
            </a:pPr>
            <a:r>
              <a:rPr lang="en-US" sz="1600" b="1" dirty="0">
                <a:solidFill>
                  <a:srgbClr val="F47B20"/>
                </a:solidFill>
              </a:rPr>
              <a:t>AC</a:t>
            </a:r>
            <a:endParaRPr lang="en-US" sz="1600" dirty="0"/>
          </a:p>
        </p:txBody>
      </p:sp>
      <p:sp>
        <p:nvSpPr>
          <p:cNvPr id="25" name="Text 23"/>
          <p:cNvSpPr/>
          <p:nvPr/>
        </p:nvSpPr>
        <p:spPr>
          <a:xfrm>
            <a:off x="1709928" y="4277320"/>
            <a:ext cx="2240280" cy="182880"/>
          </a:xfrm>
          <a:prstGeom prst="rect">
            <a:avLst/>
          </a:prstGeom>
          <a:noFill/>
          <a:ln/>
        </p:spPr>
        <p:txBody>
          <a:bodyPr wrap="square" lIns="0" tIns="0" rIns="0" bIns="0" rtlCol="0" anchor="ctr">
            <a:noAutofit/>
          </a:bodyPr>
          <a:lstStyle/>
          <a:p>
            <a:pPr marL="0" indent="0">
              <a:buNone/>
            </a:pPr>
            <a:r>
              <a:rPr lang="en-US" sz="1600" dirty="0">
                <a:solidFill>
                  <a:srgbClr val="DCE5EC"/>
                </a:solidFill>
              </a:rPr>
              <a:t>Anytime combo</a:t>
            </a:r>
            <a:endParaRPr lang="en-US" sz="1600" dirty="0"/>
          </a:p>
        </p:txBody>
      </p:sp>
      <p:sp>
        <p:nvSpPr>
          <p:cNvPr id="26" name="Shape 24"/>
          <p:cNvSpPr/>
          <p:nvPr/>
        </p:nvSpPr>
        <p:spPr>
          <a:xfrm>
            <a:off x="4636008" y="4123944"/>
            <a:ext cx="3246120" cy="484632"/>
          </a:xfrm>
          <a:prstGeom prst="roundRect">
            <a:avLst>
              <a:gd name="adj" fmla="val 5660"/>
            </a:avLst>
          </a:prstGeom>
          <a:solidFill>
            <a:srgbClr val="0C2537"/>
          </a:solidFill>
          <a:ln w="12700">
            <a:solidFill>
              <a:srgbClr val="24465C"/>
            </a:solidFill>
            <a:prstDash val="solid"/>
          </a:ln>
        </p:spPr>
        <p:txBody>
          <a:bodyPr/>
          <a:lstStyle/>
          <a:p>
            <a:endParaRPr lang="en-US" dirty="0"/>
          </a:p>
        </p:txBody>
      </p:sp>
      <p:sp>
        <p:nvSpPr>
          <p:cNvPr id="27" name="Text 25"/>
          <p:cNvSpPr/>
          <p:nvPr/>
        </p:nvSpPr>
        <p:spPr>
          <a:xfrm>
            <a:off x="4782312" y="4286464"/>
            <a:ext cx="502920" cy="164592"/>
          </a:xfrm>
          <a:prstGeom prst="rect">
            <a:avLst/>
          </a:prstGeom>
          <a:noFill/>
          <a:ln/>
        </p:spPr>
        <p:txBody>
          <a:bodyPr wrap="square" lIns="0" tIns="0" rIns="0" bIns="0" rtlCol="0" anchor="ctr"/>
          <a:lstStyle/>
          <a:p>
            <a:pPr marL="0" indent="0" algn="ctr">
              <a:buNone/>
            </a:pPr>
            <a:r>
              <a:rPr lang="en-US" sz="1600" b="1" dirty="0">
                <a:solidFill>
                  <a:srgbClr val="F47B20"/>
                </a:solidFill>
              </a:rPr>
              <a:t>DC</a:t>
            </a:r>
            <a:endParaRPr lang="en-US" sz="1600" dirty="0"/>
          </a:p>
        </p:txBody>
      </p:sp>
      <p:sp>
        <p:nvSpPr>
          <p:cNvPr id="28" name="Text 26"/>
          <p:cNvSpPr/>
          <p:nvPr/>
        </p:nvSpPr>
        <p:spPr>
          <a:xfrm>
            <a:off x="5413248" y="4277320"/>
            <a:ext cx="2240280" cy="182880"/>
          </a:xfrm>
          <a:prstGeom prst="rect">
            <a:avLst/>
          </a:prstGeom>
          <a:noFill/>
          <a:ln/>
        </p:spPr>
        <p:txBody>
          <a:bodyPr wrap="square" lIns="0" tIns="0" rIns="0" bIns="0" rtlCol="0" anchor="ctr">
            <a:noAutofit/>
          </a:bodyPr>
          <a:lstStyle/>
          <a:p>
            <a:pPr marL="0" indent="0">
              <a:buNone/>
            </a:pPr>
            <a:r>
              <a:rPr lang="en-US" sz="1600" dirty="0">
                <a:solidFill>
                  <a:srgbClr val="DCE5EC"/>
                </a:solidFill>
              </a:rPr>
              <a:t>Daylight combo</a:t>
            </a:r>
            <a:endParaRPr lang="en-US" sz="1600" dirty="0"/>
          </a:p>
        </p:txBody>
      </p:sp>
      <p:sp>
        <p:nvSpPr>
          <p:cNvPr id="29" name="Shape 27"/>
          <p:cNvSpPr/>
          <p:nvPr/>
        </p:nvSpPr>
        <p:spPr>
          <a:xfrm>
            <a:off x="8339328" y="4123944"/>
            <a:ext cx="3246120" cy="484632"/>
          </a:xfrm>
          <a:prstGeom prst="roundRect">
            <a:avLst>
              <a:gd name="adj" fmla="val 5660"/>
            </a:avLst>
          </a:prstGeom>
          <a:solidFill>
            <a:srgbClr val="0C2537"/>
          </a:solidFill>
          <a:ln w="12700">
            <a:solidFill>
              <a:srgbClr val="24465C"/>
            </a:solidFill>
            <a:prstDash val="solid"/>
          </a:ln>
        </p:spPr>
        <p:txBody>
          <a:bodyPr/>
          <a:lstStyle/>
          <a:p>
            <a:endParaRPr lang="en-US" dirty="0"/>
          </a:p>
        </p:txBody>
      </p:sp>
      <p:sp>
        <p:nvSpPr>
          <p:cNvPr id="30" name="Text 28"/>
          <p:cNvSpPr/>
          <p:nvPr/>
        </p:nvSpPr>
        <p:spPr>
          <a:xfrm>
            <a:off x="8485632" y="4286464"/>
            <a:ext cx="502920" cy="164592"/>
          </a:xfrm>
          <a:prstGeom prst="rect">
            <a:avLst/>
          </a:prstGeom>
          <a:noFill/>
          <a:ln/>
        </p:spPr>
        <p:txBody>
          <a:bodyPr wrap="square" lIns="0" tIns="0" rIns="0" bIns="0" rtlCol="0" anchor="ctr"/>
          <a:lstStyle/>
          <a:p>
            <a:pPr marL="0" indent="0" algn="ctr">
              <a:buNone/>
            </a:pPr>
            <a:r>
              <a:rPr lang="en-US" sz="1600" b="1" dirty="0">
                <a:solidFill>
                  <a:srgbClr val="F47B20"/>
                </a:solidFill>
              </a:rPr>
              <a:t>TC</a:t>
            </a:r>
            <a:endParaRPr lang="en-US" sz="1600" dirty="0"/>
          </a:p>
        </p:txBody>
      </p:sp>
      <p:sp>
        <p:nvSpPr>
          <p:cNvPr id="31" name="Text 29"/>
          <p:cNvSpPr/>
          <p:nvPr/>
        </p:nvSpPr>
        <p:spPr>
          <a:xfrm>
            <a:off x="9116568" y="4277320"/>
            <a:ext cx="2240280" cy="182880"/>
          </a:xfrm>
          <a:prstGeom prst="rect">
            <a:avLst/>
          </a:prstGeom>
          <a:noFill/>
          <a:ln/>
        </p:spPr>
        <p:txBody>
          <a:bodyPr wrap="square" lIns="0" tIns="0" rIns="0" bIns="0" rtlCol="0" anchor="ctr">
            <a:noAutofit/>
          </a:bodyPr>
          <a:lstStyle/>
          <a:p>
            <a:pPr marL="0" indent="0">
              <a:buNone/>
            </a:pPr>
            <a:r>
              <a:rPr lang="en-US" sz="1600" dirty="0">
                <a:solidFill>
                  <a:srgbClr val="DCE5EC"/>
                </a:solidFill>
              </a:rPr>
              <a:t>Timed combo</a:t>
            </a:r>
            <a:endParaRPr lang="en-US" sz="1600" dirty="0"/>
          </a:p>
        </p:txBody>
      </p:sp>
      <p:sp>
        <p:nvSpPr>
          <p:cNvPr id="32" name="Shape 30"/>
          <p:cNvSpPr/>
          <p:nvPr/>
        </p:nvSpPr>
        <p:spPr>
          <a:xfrm>
            <a:off x="932688" y="4791456"/>
            <a:ext cx="3246120" cy="484632"/>
          </a:xfrm>
          <a:prstGeom prst="roundRect">
            <a:avLst>
              <a:gd name="adj" fmla="val 5660"/>
            </a:avLst>
          </a:prstGeom>
          <a:solidFill>
            <a:srgbClr val="0C2537"/>
          </a:solidFill>
          <a:ln w="12700">
            <a:solidFill>
              <a:srgbClr val="24465C"/>
            </a:solidFill>
            <a:prstDash val="solid"/>
          </a:ln>
        </p:spPr>
        <p:txBody>
          <a:bodyPr/>
          <a:lstStyle/>
          <a:p>
            <a:endParaRPr lang="en-US" dirty="0"/>
          </a:p>
        </p:txBody>
      </p:sp>
      <p:sp>
        <p:nvSpPr>
          <p:cNvPr id="33" name="Text 31"/>
          <p:cNvSpPr/>
          <p:nvPr/>
        </p:nvSpPr>
        <p:spPr>
          <a:xfrm>
            <a:off x="1078992" y="4953976"/>
            <a:ext cx="502920" cy="164592"/>
          </a:xfrm>
          <a:prstGeom prst="rect">
            <a:avLst/>
          </a:prstGeom>
          <a:noFill/>
          <a:ln/>
        </p:spPr>
        <p:txBody>
          <a:bodyPr wrap="square" lIns="0" tIns="0" rIns="0" bIns="0" rtlCol="0" anchor="ctr"/>
          <a:lstStyle/>
          <a:p>
            <a:pPr marL="0" indent="0" algn="ctr">
              <a:buNone/>
            </a:pPr>
            <a:r>
              <a:rPr lang="en-US" sz="1600" b="1" dirty="0">
                <a:solidFill>
                  <a:srgbClr val="F47B20"/>
                </a:solidFill>
              </a:rPr>
              <a:t>G</a:t>
            </a:r>
            <a:endParaRPr lang="en-US" sz="1600" dirty="0"/>
          </a:p>
        </p:txBody>
      </p:sp>
      <p:sp>
        <p:nvSpPr>
          <p:cNvPr id="34" name="Text 32"/>
          <p:cNvSpPr/>
          <p:nvPr/>
        </p:nvSpPr>
        <p:spPr>
          <a:xfrm>
            <a:off x="1709928" y="4944832"/>
            <a:ext cx="2240280" cy="182880"/>
          </a:xfrm>
          <a:prstGeom prst="rect">
            <a:avLst/>
          </a:prstGeom>
          <a:noFill/>
          <a:ln/>
        </p:spPr>
        <p:txBody>
          <a:bodyPr wrap="square" lIns="0" tIns="0" rIns="0" bIns="0" rtlCol="0" anchor="ctr">
            <a:noAutofit/>
          </a:bodyPr>
          <a:lstStyle/>
          <a:p>
            <a:pPr marL="0" indent="0">
              <a:buNone/>
            </a:pPr>
            <a:r>
              <a:rPr lang="en-US" sz="1600" dirty="0">
                <a:solidFill>
                  <a:srgbClr val="DCE5EC"/>
                </a:solidFill>
              </a:rPr>
              <a:t>Group photo</a:t>
            </a:r>
            <a:endParaRPr lang="en-US" sz="1600" dirty="0"/>
          </a:p>
        </p:txBody>
      </p:sp>
      <p:sp>
        <p:nvSpPr>
          <p:cNvPr id="35" name="Shape 33"/>
          <p:cNvSpPr/>
          <p:nvPr/>
        </p:nvSpPr>
        <p:spPr>
          <a:xfrm>
            <a:off x="4636008" y="4791456"/>
            <a:ext cx="3246120" cy="484632"/>
          </a:xfrm>
          <a:prstGeom prst="roundRect">
            <a:avLst>
              <a:gd name="adj" fmla="val 5660"/>
            </a:avLst>
          </a:prstGeom>
          <a:solidFill>
            <a:srgbClr val="0C2537"/>
          </a:solidFill>
          <a:ln w="12700">
            <a:solidFill>
              <a:srgbClr val="24465C"/>
            </a:solidFill>
            <a:prstDash val="solid"/>
          </a:ln>
        </p:spPr>
        <p:txBody>
          <a:bodyPr/>
          <a:lstStyle/>
          <a:p>
            <a:endParaRPr lang="en-US" dirty="0"/>
          </a:p>
        </p:txBody>
      </p:sp>
      <p:sp>
        <p:nvSpPr>
          <p:cNvPr id="36" name="Text 34"/>
          <p:cNvSpPr/>
          <p:nvPr/>
        </p:nvSpPr>
        <p:spPr>
          <a:xfrm>
            <a:off x="4782312" y="4953976"/>
            <a:ext cx="502920" cy="164592"/>
          </a:xfrm>
          <a:prstGeom prst="rect">
            <a:avLst/>
          </a:prstGeom>
          <a:noFill/>
          <a:ln/>
        </p:spPr>
        <p:txBody>
          <a:bodyPr wrap="square" lIns="0" tIns="0" rIns="0" bIns="0" rtlCol="0" anchor="ctr"/>
          <a:lstStyle/>
          <a:p>
            <a:pPr marL="0" indent="0" algn="ctr">
              <a:buNone/>
            </a:pPr>
            <a:r>
              <a:rPr lang="en-US" sz="1600" b="1" dirty="0">
                <a:solidFill>
                  <a:srgbClr val="F47B20"/>
                </a:solidFill>
              </a:rPr>
              <a:t>H</a:t>
            </a:r>
            <a:endParaRPr lang="en-US" sz="1600" dirty="0"/>
          </a:p>
        </p:txBody>
      </p:sp>
      <p:sp>
        <p:nvSpPr>
          <p:cNvPr id="37" name="Text 35"/>
          <p:cNvSpPr/>
          <p:nvPr/>
        </p:nvSpPr>
        <p:spPr>
          <a:xfrm>
            <a:off x="5413248" y="4944832"/>
            <a:ext cx="2240280" cy="182880"/>
          </a:xfrm>
          <a:prstGeom prst="rect">
            <a:avLst/>
          </a:prstGeom>
          <a:noFill/>
          <a:ln/>
        </p:spPr>
        <p:txBody>
          <a:bodyPr wrap="square" lIns="0" tIns="0" rIns="0" bIns="0" rtlCol="0" anchor="ctr">
            <a:noAutofit/>
          </a:bodyPr>
          <a:lstStyle/>
          <a:p>
            <a:pPr marL="0" indent="0">
              <a:buNone/>
            </a:pPr>
            <a:r>
              <a:rPr lang="en-US" sz="1600" dirty="0">
                <a:solidFill>
                  <a:srgbClr val="DCE5EC"/>
                </a:solidFill>
              </a:rPr>
              <a:t>Checkpoint</a:t>
            </a:r>
            <a:endParaRPr lang="en-US" sz="1600" dirty="0"/>
          </a:p>
        </p:txBody>
      </p:sp>
      <p:sp>
        <p:nvSpPr>
          <p:cNvPr id="38" name="Shape 36"/>
          <p:cNvSpPr/>
          <p:nvPr/>
        </p:nvSpPr>
        <p:spPr>
          <a:xfrm>
            <a:off x="8339328" y="4791456"/>
            <a:ext cx="3246120" cy="484632"/>
          </a:xfrm>
          <a:prstGeom prst="roundRect">
            <a:avLst>
              <a:gd name="adj" fmla="val 5660"/>
            </a:avLst>
          </a:prstGeom>
          <a:solidFill>
            <a:srgbClr val="0C2537"/>
          </a:solidFill>
          <a:ln w="12700">
            <a:solidFill>
              <a:srgbClr val="24465C"/>
            </a:solidFill>
            <a:prstDash val="solid"/>
          </a:ln>
        </p:spPr>
        <p:txBody>
          <a:bodyPr/>
          <a:lstStyle/>
          <a:p>
            <a:endParaRPr lang="en-US" dirty="0"/>
          </a:p>
        </p:txBody>
      </p:sp>
      <p:sp>
        <p:nvSpPr>
          <p:cNvPr id="39" name="Text 37"/>
          <p:cNvSpPr/>
          <p:nvPr/>
        </p:nvSpPr>
        <p:spPr>
          <a:xfrm>
            <a:off x="8485632" y="4953976"/>
            <a:ext cx="502920" cy="164592"/>
          </a:xfrm>
          <a:prstGeom prst="rect">
            <a:avLst/>
          </a:prstGeom>
          <a:noFill/>
          <a:ln/>
        </p:spPr>
        <p:txBody>
          <a:bodyPr wrap="square" lIns="0" tIns="0" rIns="0" bIns="0" rtlCol="0" anchor="ctr"/>
          <a:lstStyle/>
          <a:p>
            <a:pPr marL="0" indent="0" algn="ctr">
              <a:buNone/>
            </a:pPr>
            <a:r>
              <a:rPr lang="en-US" sz="1600" b="1" dirty="0">
                <a:solidFill>
                  <a:srgbClr val="F47B20"/>
                </a:solidFill>
              </a:rPr>
              <a:t>S</a:t>
            </a:r>
            <a:endParaRPr lang="en-US" sz="1600" dirty="0"/>
          </a:p>
        </p:txBody>
      </p:sp>
      <p:sp>
        <p:nvSpPr>
          <p:cNvPr id="40" name="Text 38"/>
          <p:cNvSpPr/>
          <p:nvPr/>
        </p:nvSpPr>
        <p:spPr>
          <a:xfrm>
            <a:off x="9116568" y="4944832"/>
            <a:ext cx="2240280" cy="182880"/>
          </a:xfrm>
          <a:prstGeom prst="rect">
            <a:avLst/>
          </a:prstGeom>
          <a:noFill/>
          <a:ln/>
        </p:spPr>
        <p:txBody>
          <a:bodyPr wrap="square" lIns="0" tIns="0" rIns="0" bIns="0" rtlCol="0" anchor="ctr">
            <a:noAutofit/>
          </a:bodyPr>
          <a:lstStyle/>
          <a:p>
            <a:pPr marL="0" indent="0">
              <a:buNone/>
            </a:pPr>
            <a:r>
              <a:rPr lang="en-US" sz="1600" dirty="0">
                <a:solidFill>
                  <a:srgbClr val="DCE5EC"/>
                </a:solidFill>
              </a:rPr>
              <a:t>Special</a:t>
            </a:r>
            <a:endParaRPr lang="en-US" sz="1600" dirty="0"/>
          </a:p>
        </p:txBody>
      </p:sp>
      <p:sp>
        <p:nvSpPr>
          <p:cNvPr id="41" name="Text 39"/>
          <p:cNvSpPr/>
          <p:nvPr/>
        </p:nvSpPr>
        <p:spPr>
          <a:xfrm>
            <a:off x="6583680" y="6473952"/>
            <a:ext cx="4572000" cy="146304"/>
          </a:xfrm>
          <a:prstGeom prst="rect">
            <a:avLst/>
          </a:prstGeom>
          <a:noFill/>
          <a:ln/>
        </p:spPr>
        <p:txBody>
          <a:bodyPr wrap="square" lIns="0" tIns="0" rIns="0" bIns="0" rtlCol="0" anchor="ctr">
            <a:normAutofit/>
          </a:bodyPr>
          <a:lstStyle/>
          <a:p>
            <a:pPr marL="0" indent="0" algn="r">
              <a:buNone/>
            </a:pPr>
            <a:r>
              <a:rPr lang="en-US" sz="680" i="1" dirty="0">
                <a:solidFill>
                  <a:srgbClr val="5E7487"/>
                </a:solidFill>
                <a:latin typeface="Arial" pitchFamily="34" charset="0"/>
                <a:ea typeface="Arial" pitchFamily="34" charset="-122"/>
                <a:cs typeface="Arial" pitchFamily="34" charset="-120"/>
              </a:rPr>
              <a:t>Source: GregRice.com — sample naming convention</a:t>
            </a:r>
            <a:endParaRPr lang="en-US" sz="680" dirty="0"/>
          </a:p>
        </p:txBody>
      </p:sp>
      <p:sp>
        <p:nvSpPr>
          <p:cNvPr id="42" name="Slide Number Placeholder 0"/>
          <p:cNvSpPr>
            <a:spLocks noGrp="1"/>
          </p:cNvSpPr>
          <p:nvPr>
            <p:ph type="sldNum" sz="quarter" idx="4294967295"/>
          </p:nvPr>
        </p:nvSpPr>
        <p:spPr>
          <a:xfrm>
            <a:off x="11494008" y="6473952"/>
            <a:ext cx="310896" cy="219456"/>
          </a:xfrm>
          <a:prstGeom prst="rect">
            <a:avLst/>
          </a:prstGeom>
          <a:extLst>
            <a:ext uri="{C572A759-6A51-4108-AA02-DFA0A04FC94B}">
              <ma14:wrappingTextBoxFlag xmlns="" xmlns:ma14="http://schemas.microsoft.com/office/mac/drawingml/2011/main" val="0"/>
            </a:ext>
          </a:extLst>
        </p:spPr>
        <p:txBody>
          <a:bodyPr/>
          <a:lstStyle>
            <a:lvl1pPr>
              <a:defRPr sz="800">
                <a:solidFill>
                  <a:srgbClr val="70879A"/>
                </a:solidFill>
                <a:latin typeface="Arial"/>
                <a:ea typeface="Arial"/>
                <a:cs typeface="Arial"/>
              </a:defRPr>
            </a:lvl1pPr>
          </a:lstStyle>
          <a:p>
            <a:pPr algn="r"/>
            <a:fld id="{F7021451-1387-4CA6-816F-3879F97B5CBC}" type="slidenum">
              <a:rPr lang="en-US" b="0"/>
              <a:t>21</a:t>
            </a:fld>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530352" y="310896"/>
            <a:ext cx="10881360" cy="256032"/>
          </a:xfrm>
          <a:prstGeom prst="rect">
            <a:avLst/>
          </a:prstGeom>
          <a:noFill/>
          <a:ln/>
        </p:spPr>
        <p:txBody>
          <a:bodyPr wrap="square" lIns="0" tIns="0" rIns="0" bIns="0" rtlCol="0" anchor="ctr"/>
          <a:lstStyle/>
          <a:p>
            <a:pPr marL="0" indent="0">
              <a:buNone/>
            </a:pPr>
            <a:r>
              <a:rPr lang="en-US" sz="1050" b="1" kern="0" spc="160" dirty="0">
                <a:solidFill>
                  <a:srgbClr val="F47B20"/>
                </a:solidFill>
                <a:latin typeface="Arial" pitchFamily="34" charset="0"/>
                <a:ea typeface="Arial" pitchFamily="34" charset="-122"/>
                <a:cs typeface="Arial" pitchFamily="34" charset="-120"/>
              </a:rPr>
              <a:t>SHAPE = AVAILABILITY • COLOR = VALUE</a:t>
            </a:r>
            <a:endParaRPr lang="en-US" sz="1050" dirty="0"/>
          </a:p>
        </p:txBody>
      </p:sp>
      <p:sp>
        <p:nvSpPr>
          <p:cNvPr id="3" name="Text 1"/>
          <p:cNvSpPr/>
          <p:nvPr/>
        </p:nvSpPr>
        <p:spPr>
          <a:xfrm>
            <a:off x="530352" y="667512"/>
            <a:ext cx="10972800" cy="530352"/>
          </a:xfrm>
          <a:prstGeom prst="rect">
            <a:avLst/>
          </a:prstGeom>
          <a:noFill/>
          <a:ln/>
        </p:spPr>
        <p:txBody>
          <a:bodyPr wrap="square" lIns="0" tIns="0" rIns="0" bIns="0" rtlCol="0" anchor="ctr">
            <a:normAutofit/>
          </a:bodyPr>
          <a:lstStyle/>
          <a:p>
            <a:pPr marL="0" indent="0">
              <a:buNone/>
            </a:pPr>
            <a:r>
              <a:rPr lang="en-US" sz="2600" b="1" dirty="0">
                <a:solidFill>
                  <a:srgbClr val="F7F9FB"/>
                </a:solidFill>
                <a:latin typeface="Arial" pitchFamily="34" charset="0"/>
                <a:ea typeface="Arial" pitchFamily="34" charset="-122"/>
                <a:cs typeface="Arial" pitchFamily="34" charset="-120"/>
              </a:rPr>
              <a:t>Symbols and colors: see the big rocks at a glance</a:t>
            </a:r>
            <a:endParaRPr lang="en-US" sz="2600" dirty="0"/>
          </a:p>
        </p:txBody>
      </p:sp>
      <p:sp>
        <p:nvSpPr>
          <p:cNvPr id="4" name="Shape 2"/>
          <p:cNvSpPr/>
          <p:nvPr/>
        </p:nvSpPr>
        <p:spPr>
          <a:xfrm>
            <a:off x="530352" y="1298448"/>
            <a:ext cx="11064240" cy="0"/>
          </a:xfrm>
          <a:prstGeom prst="line">
            <a:avLst/>
          </a:prstGeom>
          <a:noFill/>
          <a:ln w="12700">
            <a:solidFill>
              <a:srgbClr val="24465C"/>
            </a:solidFill>
            <a:prstDash val="solid"/>
          </a:ln>
        </p:spPr>
        <p:txBody>
          <a:bodyPr/>
          <a:lstStyle/>
          <a:p>
            <a:endParaRPr lang="en-US" dirty="0"/>
          </a:p>
        </p:txBody>
      </p:sp>
      <p:sp>
        <p:nvSpPr>
          <p:cNvPr id="5" name="Text 3"/>
          <p:cNvSpPr/>
          <p:nvPr/>
        </p:nvSpPr>
        <p:spPr>
          <a:xfrm>
            <a:off x="914400" y="1508760"/>
            <a:ext cx="2194560" cy="274320"/>
          </a:xfrm>
          <a:prstGeom prst="rect">
            <a:avLst/>
          </a:prstGeom>
          <a:noFill/>
          <a:ln/>
        </p:spPr>
        <p:txBody>
          <a:bodyPr wrap="square" lIns="0" tIns="0" rIns="0" bIns="0" rtlCol="0" anchor="ctr"/>
          <a:lstStyle/>
          <a:p>
            <a:pPr marL="0" indent="0">
              <a:buNone/>
            </a:pPr>
            <a:r>
              <a:rPr lang="en-US" sz="1100" b="1" kern="0" spc="140" dirty="0">
                <a:solidFill>
                  <a:srgbClr val="92A7B7"/>
                </a:solidFill>
              </a:rPr>
              <a:t>AVAILABILITY</a:t>
            </a:r>
            <a:endParaRPr lang="en-US" sz="1100" dirty="0"/>
          </a:p>
        </p:txBody>
      </p:sp>
      <p:sp>
        <p:nvSpPr>
          <p:cNvPr id="6" name="Shape 4"/>
          <p:cNvSpPr/>
          <p:nvPr/>
        </p:nvSpPr>
        <p:spPr>
          <a:xfrm>
            <a:off x="1097280" y="2084832"/>
            <a:ext cx="594360" cy="594360"/>
          </a:xfrm>
          <a:prstGeom prst="ellipse">
            <a:avLst/>
          </a:prstGeom>
          <a:solidFill>
            <a:srgbClr val="102F44"/>
          </a:solidFill>
          <a:ln w="25400">
            <a:solidFill>
              <a:srgbClr val="F7F9FB"/>
            </a:solidFill>
            <a:prstDash val="solid"/>
          </a:ln>
        </p:spPr>
        <p:txBody>
          <a:bodyPr/>
          <a:lstStyle/>
          <a:p>
            <a:endParaRPr lang="en-US" dirty="0"/>
          </a:p>
        </p:txBody>
      </p:sp>
      <p:sp>
        <p:nvSpPr>
          <p:cNvPr id="7" name="Text 5"/>
          <p:cNvSpPr/>
          <p:nvPr/>
        </p:nvSpPr>
        <p:spPr>
          <a:xfrm>
            <a:off x="1920240" y="2255978"/>
            <a:ext cx="1828800" cy="237744"/>
          </a:xfrm>
          <a:prstGeom prst="rect">
            <a:avLst/>
          </a:prstGeom>
          <a:noFill/>
          <a:ln/>
        </p:spPr>
        <p:txBody>
          <a:bodyPr wrap="square" lIns="0" tIns="0" rIns="0" bIns="0" rtlCol="0" anchor="ctr">
            <a:normAutofit/>
          </a:bodyPr>
          <a:lstStyle/>
          <a:p>
            <a:pPr marL="0" indent="0">
              <a:buNone/>
            </a:pPr>
            <a:r>
              <a:rPr lang="en-US" sz="1400" b="1" dirty="0">
                <a:solidFill>
                  <a:srgbClr val="DCE5EC"/>
                </a:solidFill>
              </a:rPr>
              <a:t>24-HOUR</a:t>
            </a:r>
            <a:endParaRPr lang="en-US" sz="1400" dirty="0"/>
          </a:p>
        </p:txBody>
      </p:sp>
      <p:sp>
        <p:nvSpPr>
          <p:cNvPr id="8" name="Shape 6"/>
          <p:cNvSpPr/>
          <p:nvPr/>
        </p:nvSpPr>
        <p:spPr>
          <a:xfrm>
            <a:off x="4023360" y="2084832"/>
            <a:ext cx="594360" cy="594360"/>
          </a:xfrm>
          <a:prstGeom prst="rect">
            <a:avLst/>
          </a:prstGeom>
          <a:solidFill>
            <a:srgbClr val="102F44"/>
          </a:solidFill>
          <a:ln w="25400">
            <a:solidFill>
              <a:srgbClr val="F7F9FB"/>
            </a:solidFill>
            <a:prstDash val="solid"/>
          </a:ln>
        </p:spPr>
        <p:txBody>
          <a:bodyPr/>
          <a:lstStyle/>
          <a:p>
            <a:endParaRPr lang="en-US" dirty="0"/>
          </a:p>
        </p:txBody>
      </p:sp>
      <p:sp>
        <p:nvSpPr>
          <p:cNvPr id="9" name="Text 7"/>
          <p:cNvSpPr/>
          <p:nvPr/>
        </p:nvSpPr>
        <p:spPr>
          <a:xfrm>
            <a:off x="4846320" y="2255978"/>
            <a:ext cx="1828800" cy="237744"/>
          </a:xfrm>
          <a:prstGeom prst="rect">
            <a:avLst/>
          </a:prstGeom>
          <a:noFill/>
          <a:ln/>
        </p:spPr>
        <p:txBody>
          <a:bodyPr wrap="square" lIns="0" tIns="0" rIns="0" bIns="0" rtlCol="0" anchor="ctr">
            <a:normAutofit/>
          </a:bodyPr>
          <a:lstStyle/>
          <a:p>
            <a:pPr marL="0" indent="0">
              <a:buNone/>
            </a:pPr>
            <a:r>
              <a:rPr lang="en-US" sz="1400" b="1" dirty="0">
                <a:solidFill>
                  <a:srgbClr val="DCE5EC"/>
                </a:solidFill>
              </a:rPr>
              <a:t>DAYLIGHT</a:t>
            </a:r>
            <a:endParaRPr lang="en-US" sz="1400" dirty="0"/>
          </a:p>
        </p:txBody>
      </p:sp>
      <p:sp>
        <p:nvSpPr>
          <p:cNvPr id="10" name="Shape 8"/>
          <p:cNvSpPr/>
          <p:nvPr/>
        </p:nvSpPr>
        <p:spPr>
          <a:xfrm>
            <a:off x="6949440" y="2084832"/>
            <a:ext cx="640080" cy="594360"/>
          </a:xfrm>
          <a:prstGeom prst="triangle">
            <a:avLst/>
          </a:prstGeom>
          <a:solidFill>
            <a:srgbClr val="102F44"/>
          </a:solidFill>
          <a:ln w="25400">
            <a:solidFill>
              <a:srgbClr val="F7F9FB"/>
            </a:solidFill>
            <a:prstDash val="solid"/>
          </a:ln>
        </p:spPr>
        <p:txBody>
          <a:bodyPr/>
          <a:lstStyle/>
          <a:p>
            <a:endParaRPr lang="en-US" dirty="0"/>
          </a:p>
        </p:txBody>
      </p:sp>
      <p:sp>
        <p:nvSpPr>
          <p:cNvPr id="11" name="Text 9"/>
          <p:cNvSpPr/>
          <p:nvPr/>
        </p:nvSpPr>
        <p:spPr>
          <a:xfrm>
            <a:off x="7772400" y="2255978"/>
            <a:ext cx="1828800" cy="237744"/>
          </a:xfrm>
          <a:prstGeom prst="rect">
            <a:avLst/>
          </a:prstGeom>
          <a:noFill/>
          <a:ln/>
        </p:spPr>
        <p:txBody>
          <a:bodyPr wrap="square" lIns="0" tIns="0" rIns="0" bIns="0" rtlCol="0" anchor="ctr">
            <a:normAutofit/>
          </a:bodyPr>
          <a:lstStyle/>
          <a:p>
            <a:pPr marL="0" indent="0">
              <a:buNone/>
            </a:pPr>
            <a:r>
              <a:rPr lang="en-US" sz="1400" b="1" dirty="0">
                <a:solidFill>
                  <a:srgbClr val="DCE5EC"/>
                </a:solidFill>
              </a:rPr>
              <a:t>TIMED / SPECIAL</a:t>
            </a:r>
            <a:endParaRPr lang="en-US" sz="1400" dirty="0"/>
          </a:p>
        </p:txBody>
      </p:sp>
      <p:sp>
        <p:nvSpPr>
          <p:cNvPr id="12" name="Text 10"/>
          <p:cNvSpPr/>
          <p:nvPr/>
        </p:nvSpPr>
        <p:spPr>
          <a:xfrm>
            <a:off x="914400" y="3246120"/>
            <a:ext cx="2194560" cy="274320"/>
          </a:xfrm>
          <a:prstGeom prst="rect">
            <a:avLst/>
          </a:prstGeom>
          <a:noFill/>
          <a:ln/>
        </p:spPr>
        <p:txBody>
          <a:bodyPr wrap="square" lIns="0" tIns="0" rIns="0" bIns="0" rtlCol="0" anchor="ctr"/>
          <a:lstStyle/>
          <a:p>
            <a:pPr marL="0" indent="0">
              <a:buNone/>
            </a:pPr>
            <a:r>
              <a:rPr lang="en-US" sz="1100" b="1" kern="0" spc="140" dirty="0">
                <a:solidFill>
                  <a:srgbClr val="92A7B7"/>
                </a:solidFill>
              </a:rPr>
              <a:t>POINT VALUE</a:t>
            </a:r>
            <a:endParaRPr lang="en-US" sz="1100" dirty="0"/>
          </a:p>
        </p:txBody>
      </p:sp>
      <p:sp>
        <p:nvSpPr>
          <p:cNvPr id="13" name="Shape 11"/>
          <p:cNvSpPr/>
          <p:nvPr/>
        </p:nvSpPr>
        <p:spPr>
          <a:xfrm>
            <a:off x="1097280" y="3785616"/>
            <a:ext cx="548640" cy="548640"/>
          </a:xfrm>
          <a:prstGeom prst="ellipse">
            <a:avLst/>
          </a:prstGeom>
          <a:solidFill>
            <a:srgbClr val="42B883"/>
          </a:solidFill>
          <a:ln w="12700">
            <a:solidFill>
              <a:srgbClr val="42B883"/>
            </a:solidFill>
            <a:prstDash val="solid"/>
          </a:ln>
        </p:spPr>
        <p:txBody>
          <a:bodyPr/>
          <a:lstStyle/>
          <a:p>
            <a:endParaRPr lang="en-US" dirty="0"/>
          </a:p>
        </p:txBody>
      </p:sp>
      <p:sp>
        <p:nvSpPr>
          <p:cNvPr id="14" name="Text 12"/>
          <p:cNvSpPr/>
          <p:nvPr/>
        </p:nvSpPr>
        <p:spPr>
          <a:xfrm>
            <a:off x="1856232" y="3947618"/>
            <a:ext cx="1691640" cy="228600"/>
          </a:xfrm>
          <a:prstGeom prst="rect">
            <a:avLst/>
          </a:prstGeom>
          <a:noFill/>
          <a:ln/>
        </p:spPr>
        <p:txBody>
          <a:bodyPr wrap="square" lIns="0" tIns="0" rIns="0" bIns="0" rtlCol="0" anchor="ctr">
            <a:normAutofit/>
          </a:bodyPr>
          <a:lstStyle/>
          <a:p>
            <a:pPr marL="0" indent="0">
              <a:buNone/>
            </a:pPr>
            <a:r>
              <a:rPr lang="en-US" sz="1400" b="1" dirty="0">
                <a:solidFill>
                  <a:srgbClr val="DCE5EC"/>
                </a:solidFill>
              </a:rPr>
              <a:t>≤ 1,000</a:t>
            </a:r>
            <a:endParaRPr lang="en-US" sz="1400" dirty="0"/>
          </a:p>
        </p:txBody>
      </p:sp>
      <p:sp>
        <p:nvSpPr>
          <p:cNvPr id="15" name="Shape 13"/>
          <p:cNvSpPr/>
          <p:nvPr/>
        </p:nvSpPr>
        <p:spPr>
          <a:xfrm>
            <a:off x="3749040" y="3785616"/>
            <a:ext cx="548640" cy="548640"/>
          </a:xfrm>
          <a:prstGeom prst="ellipse">
            <a:avLst/>
          </a:prstGeom>
          <a:solidFill>
            <a:srgbClr val="4CA6FF"/>
          </a:solidFill>
          <a:ln w="12700">
            <a:solidFill>
              <a:srgbClr val="4CA6FF"/>
            </a:solidFill>
            <a:prstDash val="solid"/>
          </a:ln>
        </p:spPr>
        <p:txBody>
          <a:bodyPr/>
          <a:lstStyle/>
          <a:p>
            <a:endParaRPr lang="en-US" dirty="0"/>
          </a:p>
        </p:txBody>
      </p:sp>
      <p:sp>
        <p:nvSpPr>
          <p:cNvPr id="16" name="Text 14"/>
          <p:cNvSpPr/>
          <p:nvPr/>
        </p:nvSpPr>
        <p:spPr>
          <a:xfrm>
            <a:off x="4507992" y="3947618"/>
            <a:ext cx="1691640" cy="228600"/>
          </a:xfrm>
          <a:prstGeom prst="rect">
            <a:avLst/>
          </a:prstGeom>
          <a:noFill/>
          <a:ln/>
        </p:spPr>
        <p:txBody>
          <a:bodyPr wrap="square" lIns="0" tIns="0" rIns="0" bIns="0" rtlCol="0" anchor="ctr">
            <a:normAutofit/>
          </a:bodyPr>
          <a:lstStyle/>
          <a:p>
            <a:pPr marL="0" indent="0">
              <a:buNone/>
            </a:pPr>
            <a:r>
              <a:rPr lang="en-US" sz="1400" b="1" dirty="0">
                <a:solidFill>
                  <a:srgbClr val="DCE5EC"/>
                </a:solidFill>
              </a:rPr>
              <a:t>1,001–2,500</a:t>
            </a:r>
            <a:endParaRPr lang="en-US" sz="1400" dirty="0"/>
          </a:p>
        </p:txBody>
      </p:sp>
      <p:sp>
        <p:nvSpPr>
          <p:cNvPr id="17" name="Shape 15"/>
          <p:cNvSpPr/>
          <p:nvPr/>
        </p:nvSpPr>
        <p:spPr>
          <a:xfrm>
            <a:off x="6400800" y="3785616"/>
            <a:ext cx="548640" cy="548640"/>
          </a:xfrm>
          <a:prstGeom prst="ellipse">
            <a:avLst/>
          </a:prstGeom>
          <a:solidFill>
            <a:srgbClr val="E25A55"/>
          </a:solidFill>
          <a:ln w="12700">
            <a:solidFill>
              <a:srgbClr val="E25A55"/>
            </a:solidFill>
            <a:prstDash val="solid"/>
          </a:ln>
        </p:spPr>
        <p:txBody>
          <a:bodyPr/>
          <a:lstStyle/>
          <a:p>
            <a:endParaRPr lang="en-US" dirty="0"/>
          </a:p>
        </p:txBody>
      </p:sp>
      <p:sp>
        <p:nvSpPr>
          <p:cNvPr id="18" name="Text 16"/>
          <p:cNvSpPr/>
          <p:nvPr/>
        </p:nvSpPr>
        <p:spPr>
          <a:xfrm>
            <a:off x="7159752" y="3947618"/>
            <a:ext cx="1691640" cy="228600"/>
          </a:xfrm>
          <a:prstGeom prst="rect">
            <a:avLst/>
          </a:prstGeom>
          <a:noFill/>
          <a:ln/>
        </p:spPr>
        <p:txBody>
          <a:bodyPr wrap="square" lIns="0" tIns="0" rIns="0" bIns="0" rtlCol="0" anchor="ctr">
            <a:normAutofit/>
          </a:bodyPr>
          <a:lstStyle/>
          <a:p>
            <a:pPr marL="0" indent="0">
              <a:buNone/>
            </a:pPr>
            <a:r>
              <a:rPr lang="en-US" sz="1400" b="1" dirty="0">
                <a:solidFill>
                  <a:srgbClr val="DCE5EC"/>
                </a:solidFill>
              </a:rPr>
              <a:t>HIGH VALUE</a:t>
            </a:r>
            <a:endParaRPr lang="en-US" sz="1400" dirty="0"/>
          </a:p>
        </p:txBody>
      </p:sp>
      <p:sp>
        <p:nvSpPr>
          <p:cNvPr id="19" name="Shape 17"/>
          <p:cNvSpPr/>
          <p:nvPr/>
        </p:nvSpPr>
        <p:spPr>
          <a:xfrm>
            <a:off x="9052560" y="3785616"/>
            <a:ext cx="548640" cy="548640"/>
          </a:xfrm>
          <a:prstGeom prst="ellipse">
            <a:avLst/>
          </a:prstGeom>
          <a:solidFill>
            <a:srgbClr val="A879FF"/>
          </a:solidFill>
          <a:ln w="12700">
            <a:solidFill>
              <a:srgbClr val="A879FF"/>
            </a:solidFill>
            <a:prstDash val="solid"/>
          </a:ln>
        </p:spPr>
        <p:txBody>
          <a:bodyPr/>
          <a:lstStyle/>
          <a:p>
            <a:endParaRPr lang="en-US" dirty="0"/>
          </a:p>
        </p:txBody>
      </p:sp>
      <p:sp>
        <p:nvSpPr>
          <p:cNvPr id="20" name="Text 18"/>
          <p:cNvSpPr/>
          <p:nvPr/>
        </p:nvSpPr>
        <p:spPr>
          <a:xfrm>
            <a:off x="9811512" y="3947618"/>
            <a:ext cx="1691640" cy="228600"/>
          </a:xfrm>
          <a:prstGeom prst="rect">
            <a:avLst/>
          </a:prstGeom>
          <a:noFill/>
          <a:ln/>
        </p:spPr>
        <p:txBody>
          <a:bodyPr wrap="square" lIns="0" tIns="0" rIns="0" bIns="0" rtlCol="0" anchor="ctr">
            <a:normAutofit/>
          </a:bodyPr>
          <a:lstStyle/>
          <a:p>
            <a:pPr marL="0" indent="0">
              <a:buNone/>
            </a:pPr>
            <a:r>
              <a:rPr lang="en-US" sz="1400" b="1" dirty="0">
                <a:solidFill>
                  <a:srgbClr val="DCE5EC"/>
                </a:solidFill>
              </a:rPr>
              <a:t>VERY HIGH</a:t>
            </a:r>
            <a:endParaRPr lang="en-US" sz="1400" dirty="0"/>
          </a:p>
        </p:txBody>
      </p:sp>
      <p:sp>
        <p:nvSpPr>
          <p:cNvPr id="21" name="Shape 19"/>
          <p:cNvSpPr/>
          <p:nvPr/>
        </p:nvSpPr>
        <p:spPr>
          <a:xfrm>
            <a:off x="960120" y="4864608"/>
            <a:ext cx="10104120" cy="841248"/>
          </a:xfrm>
          <a:prstGeom prst="roundRect">
            <a:avLst>
              <a:gd name="adj" fmla="val 5435"/>
            </a:avLst>
          </a:prstGeom>
          <a:solidFill>
            <a:srgbClr val="0C2537"/>
          </a:solidFill>
          <a:ln w="12700">
            <a:solidFill>
              <a:srgbClr val="24465C"/>
            </a:solidFill>
            <a:prstDash val="solid"/>
          </a:ln>
        </p:spPr>
        <p:txBody>
          <a:bodyPr/>
          <a:lstStyle/>
          <a:p>
            <a:endParaRPr lang="en-US" dirty="0"/>
          </a:p>
        </p:txBody>
      </p:sp>
      <p:sp>
        <p:nvSpPr>
          <p:cNvPr id="22" name="Text 20"/>
          <p:cNvSpPr/>
          <p:nvPr/>
        </p:nvSpPr>
        <p:spPr>
          <a:xfrm>
            <a:off x="1097280" y="5050078"/>
            <a:ext cx="9884146" cy="509474"/>
          </a:xfrm>
          <a:prstGeom prst="rect">
            <a:avLst/>
          </a:prstGeom>
          <a:noFill/>
          <a:ln/>
        </p:spPr>
        <p:txBody>
          <a:bodyPr wrap="square" lIns="0" tIns="0" rIns="0" bIns="0" rtlCol="0" anchor="ctr">
            <a:normAutofit/>
          </a:bodyPr>
          <a:lstStyle/>
          <a:p>
            <a:pPr marL="0" indent="0" algn="ctr">
              <a:buNone/>
            </a:pPr>
            <a:r>
              <a:rPr lang="en-US" sz="1400" b="1" dirty="0">
                <a:solidFill>
                  <a:srgbClr val="F7F9FB"/>
                </a:solidFill>
              </a:rPr>
              <a:t>Zoom out in Basecamp and the big rocks, daylight-only and timed bonuses should jump right out.</a:t>
            </a:r>
            <a:endParaRPr lang="en-US" sz="1400" dirty="0"/>
          </a:p>
        </p:txBody>
      </p:sp>
      <p:sp>
        <p:nvSpPr>
          <p:cNvPr id="23" name="Text 21"/>
          <p:cNvSpPr/>
          <p:nvPr/>
        </p:nvSpPr>
        <p:spPr>
          <a:xfrm>
            <a:off x="6583680" y="6473952"/>
            <a:ext cx="4572000" cy="146304"/>
          </a:xfrm>
          <a:prstGeom prst="rect">
            <a:avLst/>
          </a:prstGeom>
          <a:noFill/>
          <a:ln/>
        </p:spPr>
        <p:txBody>
          <a:bodyPr wrap="square" lIns="0" tIns="0" rIns="0" bIns="0" rtlCol="0" anchor="ctr">
            <a:normAutofit/>
          </a:bodyPr>
          <a:lstStyle/>
          <a:p>
            <a:pPr marL="0" indent="0" algn="r">
              <a:buNone/>
            </a:pPr>
            <a:r>
              <a:rPr lang="en-US" sz="680" i="1" dirty="0">
                <a:solidFill>
                  <a:srgbClr val="5E7487"/>
                </a:solidFill>
                <a:latin typeface="Arial" pitchFamily="34" charset="0"/>
                <a:ea typeface="Arial" pitchFamily="34" charset="-122"/>
                <a:cs typeface="Arial" pitchFamily="34" charset="-120"/>
              </a:rPr>
              <a:t>Source: GregRice.com — waypoint symbol method</a:t>
            </a:r>
            <a:endParaRPr lang="en-US" sz="680" dirty="0"/>
          </a:p>
        </p:txBody>
      </p:sp>
      <p:sp>
        <p:nvSpPr>
          <p:cNvPr id="25" name="Slide Number Placeholder 0"/>
          <p:cNvSpPr>
            <a:spLocks noGrp="1"/>
          </p:cNvSpPr>
          <p:nvPr>
            <p:ph type="sldNum" sz="quarter" idx="4294967295"/>
          </p:nvPr>
        </p:nvSpPr>
        <p:spPr>
          <a:xfrm>
            <a:off x="11494008" y="6473952"/>
            <a:ext cx="310896" cy="219456"/>
          </a:xfrm>
          <a:prstGeom prst="rect">
            <a:avLst/>
          </a:prstGeom>
          <a:extLst>
            <a:ext uri="{C572A759-6A51-4108-AA02-DFA0A04FC94B}">
              <ma14:wrappingTextBoxFlag xmlns="" xmlns:ma14="http://schemas.microsoft.com/office/mac/drawingml/2011/main" val="0"/>
            </a:ext>
          </a:extLst>
        </p:spPr>
        <p:txBody>
          <a:bodyPr/>
          <a:lstStyle>
            <a:lvl1pPr>
              <a:defRPr sz="800">
                <a:solidFill>
                  <a:srgbClr val="70879A"/>
                </a:solidFill>
                <a:latin typeface="Arial"/>
                <a:ea typeface="Arial"/>
                <a:cs typeface="Arial"/>
              </a:defRPr>
            </a:lvl1pPr>
          </a:lstStyle>
          <a:p>
            <a:pPr algn="r"/>
            <a:fld id="{F7021451-1387-4CA6-816F-3879F97B5CBC}" type="slidenum">
              <a:rPr lang="en-US" b="0"/>
              <a:t>22</a:t>
            </a:fld>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530352" y="310896"/>
            <a:ext cx="10881360" cy="256032"/>
          </a:xfrm>
          <a:prstGeom prst="rect">
            <a:avLst/>
          </a:prstGeom>
          <a:noFill/>
          <a:ln/>
        </p:spPr>
        <p:txBody>
          <a:bodyPr wrap="square" lIns="0" tIns="0" rIns="0" bIns="0" rtlCol="0" anchor="ctr"/>
          <a:lstStyle/>
          <a:p>
            <a:pPr marL="0" indent="0">
              <a:buNone/>
            </a:pPr>
            <a:r>
              <a:rPr lang="en-US" sz="950" b="1" kern="0" spc="160" dirty="0">
                <a:solidFill>
                  <a:srgbClr val="F47B20"/>
                </a:solidFill>
                <a:latin typeface="Arial" pitchFamily="34" charset="0"/>
                <a:ea typeface="Arial" pitchFamily="34" charset="-122"/>
                <a:cs typeface="Arial" pitchFamily="34" charset="-120"/>
              </a:rPr>
              <a:t>JUDGE THE SET — NOT THE SINGLE WAYPOINT</a:t>
            </a:r>
            <a:endParaRPr lang="en-US" sz="950" dirty="0"/>
          </a:p>
        </p:txBody>
      </p:sp>
      <p:sp>
        <p:nvSpPr>
          <p:cNvPr id="3" name="Text 1"/>
          <p:cNvSpPr/>
          <p:nvPr/>
        </p:nvSpPr>
        <p:spPr>
          <a:xfrm>
            <a:off x="530352" y="667512"/>
            <a:ext cx="10972800" cy="530352"/>
          </a:xfrm>
          <a:prstGeom prst="rect">
            <a:avLst/>
          </a:prstGeom>
          <a:noFill/>
          <a:ln/>
        </p:spPr>
        <p:txBody>
          <a:bodyPr wrap="square" lIns="0" tIns="0" rIns="0" bIns="0" rtlCol="0" anchor="ctr">
            <a:normAutofit/>
          </a:bodyPr>
          <a:lstStyle/>
          <a:p>
            <a:pPr marL="0" indent="0">
              <a:buNone/>
            </a:pPr>
            <a:r>
              <a:rPr lang="en-US" sz="2600" b="1" dirty="0">
                <a:solidFill>
                  <a:srgbClr val="F7F9FB"/>
                </a:solidFill>
                <a:latin typeface="Arial" pitchFamily="34" charset="0"/>
                <a:ea typeface="Arial" pitchFamily="34" charset="-122"/>
                <a:cs typeface="Arial" pitchFamily="34" charset="-120"/>
              </a:rPr>
              <a:t>Combo bonuses change the math</a:t>
            </a:r>
            <a:endParaRPr lang="en-US" sz="2600" dirty="0"/>
          </a:p>
        </p:txBody>
      </p:sp>
      <p:sp>
        <p:nvSpPr>
          <p:cNvPr id="4" name="Shape 2"/>
          <p:cNvSpPr/>
          <p:nvPr/>
        </p:nvSpPr>
        <p:spPr>
          <a:xfrm>
            <a:off x="530352" y="1298448"/>
            <a:ext cx="11064240" cy="0"/>
          </a:xfrm>
          <a:prstGeom prst="line">
            <a:avLst/>
          </a:prstGeom>
          <a:noFill/>
          <a:ln w="12700">
            <a:solidFill>
              <a:srgbClr val="24465C"/>
            </a:solidFill>
            <a:prstDash val="solid"/>
          </a:ln>
        </p:spPr>
        <p:txBody>
          <a:bodyPr/>
          <a:lstStyle/>
          <a:p>
            <a:endParaRPr lang="en-US" dirty="0"/>
          </a:p>
        </p:txBody>
      </p:sp>
      <p:sp>
        <p:nvSpPr>
          <p:cNvPr id="5" name="Shape 3"/>
          <p:cNvSpPr/>
          <p:nvPr/>
        </p:nvSpPr>
        <p:spPr>
          <a:xfrm>
            <a:off x="594360" y="1874520"/>
            <a:ext cx="658368" cy="658368"/>
          </a:xfrm>
          <a:prstGeom prst="ellipse">
            <a:avLst/>
          </a:prstGeom>
          <a:solidFill>
            <a:srgbClr val="E25A55"/>
          </a:solidFill>
          <a:ln w="12700">
            <a:solidFill>
              <a:srgbClr val="F7F9FB">
                <a:alpha val="40000"/>
              </a:srgbClr>
            </a:solidFill>
            <a:prstDash val="solid"/>
          </a:ln>
        </p:spPr>
        <p:txBody>
          <a:bodyPr/>
          <a:lstStyle/>
          <a:p>
            <a:endParaRPr lang="en-US" sz="1600" dirty="0"/>
          </a:p>
        </p:txBody>
      </p:sp>
      <p:sp>
        <p:nvSpPr>
          <p:cNvPr id="6" name="Text 4"/>
          <p:cNvSpPr/>
          <p:nvPr/>
        </p:nvSpPr>
        <p:spPr>
          <a:xfrm>
            <a:off x="502920" y="2100102"/>
            <a:ext cx="841248" cy="201168"/>
          </a:xfrm>
          <a:prstGeom prst="rect">
            <a:avLst/>
          </a:prstGeom>
          <a:noFill/>
          <a:ln/>
        </p:spPr>
        <p:txBody>
          <a:bodyPr wrap="square" lIns="0" tIns="0" rIns="0" bIns="0" rtlCol="0" anchor="ctr"/>
          <a:lstStyle/>
          <a:p>
            <a:pPr marL="0" indent="0" algn="ctr">
              <a:buNone/>
            </a:pPr>
            <a:r>
              <a:rPr lang="en-US" sz="1600" b="1" dirty="0">
                <a:solidFill>
                  <a:srgbClr val="DCE5EC"/>
                </a:solidFill>
              </a:rPr>
              <a:t>1668</a:t>
            </a:r>
            <a:endParaRPr lang="en-US" sz="1600" dirty="0"/>
          </a:p>
        </p:txBody>
      </p:sp>
      <p:sp>
        <p:nvSpPr>
          <p:cNvPr id="7" name="Shape 5"/>
          <p:cNvSpPr/>
          <p:nvPr/>
        </p:nvSpPr>
        <p:spPr>
          <a:xfrm>
            <a:off x="1709928" y="1874520"/>
            <a:ext cx="658368" cy="658368"/>
          </a:xfrm>
          <a:prstGeom prst="ellipse">
            <a:avLst/>
          </a:prstGeom>
          <a:solidFill>
            <a:srgbClr val="42B883"/>
          </a:solidFill>
          <a:ln w="12700">
            <a:solidFill>
              <a:srgbClr val="F7F9FB">
                <a:alpha val="40000"/>
              </a:srgbClr>
            </a:solidFill>
            <a:prstDash val="solid"/>
          </a:ln>
        </p:spPr>
        <p:txBody>
          <a:bodyPr/>
          <a:lstStyle/>
          <a:p>
            <a:endParaRPr lang="en-US" sz="1600" dirty="0"/>
          </a:p>
        </p:txBody>
      </p:sp>
      <p:sp>
        <p:nvSpPr>
          <p:cNvPr id="8" name="Text 6"/>
          <p:cNvSpPr/>
          <p:nvPr/>
        </p:nvSpPr>
        <p:spPr>
          <a:xfrm>
            <a:off x="1618488" y="2100102"/>
            <a:ext cx="841248" cy="201168"/>
          </a:xfrm>
          <a:prstGeom prst="rect">
            <a:avLst/>
          </a:prstGeom>
          <a:noFill/>
          <a:ln/>
        </p:spPr>
        <p:txBody>
          <a:bodyPr wrap="square" lIns="0" tIns="0" rIns="0" bIns="0" rtlCol="0" anchor="ctr"/>
          <a:lstStyle/>
          <a:p>
            <a:pPr marL="0" indent="0" algn="ctr">
              <a:buNone/>
            </a:pPr>
            <a:r>
              <a:rPr lang="en-US" sz="1600" b="1" dirty="0">
                <a:solidFill>
                  <a:srgbClr val="DCE5EC"/>
                </a:solidFill>
              </a:rPr>
              <a:t>680</a:t>
            </a:r>
            <a:endParaRPr lang="en-US" sz="1600" dirty="0"/>
          </a:p>
        </p:txBody>
      </p:sp>
      <p:sp>
        <p:nvSpPr>
          <p:cNvPr id="9" name="Shape 7"/>
          <p:cNvSpPr/>
          <p:nvPr/>
        </p:nvSpPr>
        <p:spPr>
          <a:xfrm>
            <a:off x="2825496" y="1874520"/>
            <a:ext cx="658368" cy="658368"/>
          </a:xfrm>
          <a:prstGeom prst="ellipse">
            <a:avLst/>
          </a:prstGeom>
          <a:solidFill>
            <a:srgbClr val="4CA6FF"/>
          </a:solidFill>
          <a:ln w="12700">
            <a:solidFill>
              <a:srgbClr val="F7F9FB">
                <a:alpha val="40000"/>
              </a:srgbClr>
            </a:solidFill>
            <a:prstDash val="solid"/>
          </a:ln>
        </p:spPr>
        <p:txBody>
          <a:bodyPr/>
          <a:lstStyle/>
          <a:p>
            <a:endParaRPr lang="en-US" sz="1600" dirty="0"/>
          </a:p>
        </p:txBody>
      </p:sp>
      <p:sp>
        <p:nvSpPr>
          <p:cNvPr id="10" name="Text 8"/>
          <p:cNvSpPr/>
          <p:nvPr/>
        </p:nvSpPr>
        <p:spPr>
          <a:xfrm>
            <a:off x="2734056" y="2113826"/>
            <a:ext cx="841248" cy="201168"/>
          </a:xfrm>
          <a:prstGeom prst="rect">
            <a:avLst/>
          </a:prstGeom>
          <a:noFill/>
          <a:ln/>
        </p:spPr>
        <p:txBody>
          <a:bodyPr wrap="square" lIns="0" tIns="0" rIns="0" bIns="0" rtlCol="0" anchor="ctr"/>
          <a:lstStyle/>
          <a:p>
            <a:pPr marL="0" indent="0" algn="ctr">
              <a:buNone/>
            </a:pPr>
            <a:r>
              <a:rPr lang="en-US" sz="1600" b="1" dirty="0">
                <a:solidFill>
                  <a:srgbClr val="DCE5EC"/>
                </a:solidFill>
              </a:rPr>
              <a:t>889</a:t>
            </a:r>
            <a:endParaRPr lang="en-US" sz="1600" dirty="0"/>
          </a:p>
        </p:txBody>
      </p:sp>
      <p:sp>
        <p:nvSpPr>
          <p:cNvPr id="11" name="Shape 9"/>
          <p:cNvSpPr/>
          <p:nvPr/>
        </p:nvSpPr>
        <p:spPr>
          <a:xfrm>
            <a:off x="3941064" y="1874520"/>
            <a:ext cx="658368" cy="658368"/>
          </a:xfrm>
          <a:prstGeom prst="ellipse">
            <a:avLst/>
          </a:prstGeom>
          <a:solidFill>
            <a:srgbClr val="E25A55"/>
          </a:solidFill>
          <a:ln w="12700">
            <a:solidFill>
              <a:srgbClr val="F7F9FB">
                <a:alpha val="40000"/>
              </a:srgbClr>
            </a:solidFill>
            <a:prstDash val="solid"/>
          </a:ln>
        </p:spPr>
        <p:txBody>
          <a:bodyPr/>
          <a:lstStyle/>
          <a:p>
            <a:endParaRPr lang="en-US" sz="1600" dirty="0"/>
          </a:p>
        </p:txBody>
      </p:sp>
      <p:sp>
        <p:nvSpPr>
          <p:cNvPr id="12" name="Text 10"/>
          <p:cNvSpPr/>
          <p:nvPr/>
        </p:nvSpPr>
        <p:spPr>
          <a:xfrm>
            <a:off x="3849624" y="2113826"/>
            <a:ext cx="841248" cy="201168"/>
          </a:xfrm>
          <a:prstGeom prst="rect">
            <a:avLst/>
          </a:prstGeom>
          <a:noFill/>
          <a:ln/>
        </p:spPr>
        <p:txBody>
          <a:bodyPr wrap="square" lIns="0" tIns="0" rIns="0" bIns="0" rtlCol="0" anchor="ctr"/>
          <a:lstStyle/>
          <a:p>
            <a:pPr marL="0" indent="0" algn="ctr">
              <a:buNone/>
            </a:pPr>
            <a:r>
              <a:rPr lang="en-US" sz="1600" b="1" dirty="0">
                <a:solidFill>
                  <a:srgbClr val="DCE5EC"/>
                </a:solidFill>
              </a:rPr>
              <a:t>2537</a:t>
            </a:r>
            <a:endParaRPr lang="en-US" sz="1600" dirty="0"/>
          </a:p>
        </p:txBody>
      </p:sp>
      <p:sp>
        <p:nvSpPr>
          <p:cNvPr id="13" name="Shape 11"/>
          <p:cNvSpPr/>
          <p:nvPr/>
        </p:nvSpPr>
        <p:spPr>
          <a:xfrm>
            <a:off x="5056632" y="1874520"/>
            <a:ext cx="658368" cy="658368"/>
          </a:xfrm>
          <a:prstGeom prst="ellipse">
            <a:avLst/>
          </a:prstGeom>
          <a:solidFill>
            <a:srgbClr val="42B883"/>
          </a:solidFill>
          <a:ln w="12700">
            <a:solidFill>
              <a:srgbClr val="F7F9FB">
                <a:alpha val="40000"/>
              </a:srgbClr>
            </a:solidFill>
            <a:prstDash val="solid"/>
          </a:ln>
        </p:spPr>
        <p:txBody>
          <a:bodyPr/>
          <a:lstStyle/>
          <a:p>
            <a:endParaRPr lang="en-US" sz="1600" dirty="0"/>
          </a:p>
        </p:txBody>
      </p:sp>
      <p:sp>
        <p:nvSpPr>
          <p:cNvPr id="14" name="Text 12"/>
          <p:cNvSpPr/>
          <p:nvPr/>
        </p:nvSpPr>
        <p:spPr>
          <a:xfrm>
            <a:off x="4965192" y="2113826"/>
            <a:ext cx="841248" cy="201168"/>
          </a:xfrm>
          <a:prstGeom prst="rect">
            <a:avLst/>
          </a:prstGeom>
          <a:noFill/>
          <a:ln/>
        </p:spPr>
        <p:txBody>
          <a:bodyPr wrap="square" lIns="0" tIns="0" rIns="0" bIns="0" rtlCol="0" anchor="ctr"/>
          <a:lstStyle/>
          <a:p>
            <a:pPr marL="0" indent="0" algn="ctr">
              <a:buNone/>
            </a:pPr>
            <a:r>
              <a:rPr lang="en-US" sz="1600" b="1" dirty="0">
                <a:solidFill>
                  <a:srgbClr val="DCE5EC"/>
                </a:solidFill>
              </a:rPr>
              <a:t>604</a:t>
            </a:r>
            <a:endParaRPr lang="en-US" sz="1600" dirty="0"/>
          </a:p>
        </p:txBody>
      </p:sp>
      <p:sp>
        <p:nvSpPr>
          <p:cNvPr id="15" name="Shape 13"/>
          <p:cNvSpPr/>
          <p:nvPr/>
        </p:nvSpPr>
        <p:spPr>
          <a:xfrm>
            <a:off x="6172200" y="1874520"/>
            <a:ext cx="658368" cy="658368"/>
          </a:xfrm>
          <a:prstGeom prst="ellipse">
            <a:avLst/>
          </a:prstGeom>
          <a:solidFill>
            <a:srgbClr val="42B883"/>
          </a:solidFill>
          <a:ln w="12700">
            <a:solidFill>
              <a:srgbClr val="F7F9FB">
                <a:alpha val="40000"/>
              </a:srgbClr>
            </a:solidFill>
            <a:prstDash val="solid"/>
          </a:ln>
        </p:spPr>
        <p:txBody>
          <a:bodyPr/>
          <a:lstStyle/>
          <a:p>
            <a:endParaRPr lang="en-US" sz="1600" dirty="0"/>
          </a:p>
        </p:txBody>
      </p:sp>
      <p:sp>
        <p:nvSpPr>
          <p:cNvPr id="16" name="Text 14"/>
          <p:cNvSpPr/>
          <p:nvPr/>
        </p:nvSpPr>
        <p:spPr>
          <a:xfrm>
            <a:off x="6080760" y="2113826"/>
            <a:ext cx="841248" cy="201168"/>
          </a:xfrm>
          <a:prstGeom prst="rect">
            <a:avLst/>
          </a:prstGeom>
          <a:noFill/>
          <a:ln/>
        </p:spPr>
        <p:txBody>
          <a:bodyPr wrap="square" lIns="0" tIns="0" rIns="0" bIns="0" rtlCol="0" anchor="ctr"/>
          <a:lstStyle/>
          <a:p>
            <a:pPr marL="0" indent="0" algn="ctr">
              <a:buNone/>
            </a:pPr>
            <a:r>
              <a:rPr lang="en-US" sz="1600" b="1" dirty="0">
                <a:solidFill>
                  <a:srgbClr val="DCE5EC"/>
                </a:solidFill>
              </a:rPr>
              <a:t>466</a:t>
            </a:r>
            <a:endParaRPr lang="en-US" sz="1600" dirty="0"/>
          </a:p>
        </p:txBody>
      </p:sp>
      <p:sp>
        <p:nvSpPr>
          <p:cNvPr id="17" name="Shape 15"/>
          <p:cNvSpPr/>
          <p:nvPr/>
        </p:nvSpPr>
        <p:spPr>
          <a:xfrm>
            <a:off x="7287768" y="1874520"/>
            <a:ext cx="658368" cy="658368"/>
          </a:xfrm>
          <a:prstGeom prst="ellipse">
            <a:avLst/>
          </a:prstGeom>
          <a:solidFill>
            <a:srgbClr val="4CA6FF"/>
          </a:solidFill>
          <a:ln w="12700">
            <a:solidFill>
              <a:srgbClr val="F7F9FB">
                <a:alpha val="40000"/>
              </a:srgbClr>
            </a:solidFill>
            <a:prstDash val="solid"/>
          </a:ln>
        </p:spPr>
        <p:txBody>
          <a:bodyPr/>
          <a:lstStyle/>
          <a:p>
            <a:endParaRPr lang="en-US" sz="1600" dirty="0"/>
          </a:p>
        </p:txBody>
      </p:sp>
      <p:sp>
        <p:nvSpPr>
          <p:cNvPr id="18" name="Text 16"/>
          <p:cNvSpPr/>
          <p:nvPr/>
        </p:nvSpPr>
        <p:spPr>
          <a:xfrm>
            <a:off x="7196328" y="2113826"/>
            <a:ext cx="841248" cy="201168"/>
          </a:xfrm>
          <a:prstGeom prst="rect">
            <a:avLst/>
          </a:prstGeom>
          <a:noFill/>
          <a:ln/>
        </p:spPr>
        <p:txBody>
          <a:bodyPr wrap="square" lIns="0" tIns="0" rIns="0" bIns="0" rtlCol="0" anchor="ctr"/>
          <a:lstStyle/>
          <a:p>
            <a:pPr marL="0" indent="0" algn="ctr">
              <a:buNone/>
            </a:pPr>
            <a:r>
              <a:rPr lang="en-US" sz="1600" b="1" dirty="0">
                <a:solidFill>
                  <a:srgbClr val="DCE5EC"/>
                </a:solidFill>
              </a:rPr>
              <a:t>1412</a:t>
            </a:r>
            <a:endParaRPr lang="en-US" sz="1600" dirty="0"/>
          </a:p>
        </p:txBody>
      </p:sp>
      <p:sp>
        <p:nvSpPr>
          <p:cNvPr id="19" name="Shape 17"/>
          <p:cNvSpPr/>
          <p:nvPr/>
        </p:nvSpPr>
        <p:spPr>
          <a:xfrm>
            <a:off x="8403336" y="1874520"/>
            <a:ext cx="658368" cy="658368"/>
          </a:xfrm>
          <a:prstGeom prst="ellipse">
            <a:avLst/>
          </a:prstGeom>
          <a:solidFill>
            <a:srgbClr val="42B883"/>
          </a:solidFill>
          <a:ln w="12700">
            <a:solidFill>
              <a:srgbClr val="F7F9FB">
                <a:alpha val="40000"/>
              </a:srgbClr>
            </a:solidFill>
            <a:prstDash val="solid"/>
          </a:ln>
        </p:spPr>
        <p:txBody>
          <a:bodyPr/>
          <a:lstStyle/>
          <a:p>
            <a:endParaRPr lang="en-US" sz="1600" dirty="0"/>
          </a:p>
        </p:txBody>
      </p:sp>
      <p:sp>
        <p:nvSpPr>
          <p:cNvPr id="20" name="Text 18"/>
          <p:cNvSpPr/>
          <p:nvPr/>
        </p:nvSpPr>
        <p:spPr>
          <a:xfrm>
            <a:off x="8311896" y="2113826"/>
            <a:ext cx="841248" cy="201168"/>
          </a:xfrm>
          <a:prstGeom prst="rect">
            <a:avLst/>
          </a:prstGeom>
          <a:noFill/>
          <a:ln/>
        </p:spPr>
        <p:txBody>
          <a:bodyPr wrap="square" lIns="0" tIns="0" rIns="0" bIns="0" rtlCol="0" anchor="ctr"/>
          <a:lstStyle/>
          <a:p>
            <a:pPr marL="0" indent="0" algn="ctr">
              <a:buNone/>
            </a:pPr>
            <a:r>
              <a:rPr lang="en-US" sz="1600" b="1" dirty="0">
                <a:solidFill>
                  <a:srgbClr val="DCE5EC"/>
                </a:solidFill>
              </a:rPr>
              <a:t>591</a:t>
            </a:r>
            <a:endParaRPr lang="en-US" sz="1600" dirty="0"/>
          </a:p>
        </p:txBody>
      </p:sp>
      <p:sp>
        <p:nvSpPr>
          <p:cNvPr id="21" name="Shape 19"/>
          <p:cNvSpPr/>
          <p:nvPr/>
        </p:nvSpPr>
        <p:spPr>
          <a:xfrm>
            <a:off x="9518904" y="1874520"/>
            <a:ext cx="658368" cy="658368"/>
          </a:xfrm>
          <a:prstGeom prst="ellipse">
            <a:avLst/>
          </a:prstGeom>
          <a:solidFill>
            <a:srgbClr val="42B883"/>
          </a:solidFill>
          <a:ln w="12700">
            <a:solidFill>
              <a:srgbClr val="F7F9FB">
                <a:alpha val="40000"/>
              </a:srgbClr>
            </a:solidFill>
            <a:prstDash val="solid"/>
          </a:ln>
        </p:spPr>
        <p:txBody>
          <a:bodyPr/>
          <a:lstStyle/>
          <a:p>
            <a:endParaRPr lang="en-US" sz="1600" dirty="0"/>
          </a:p>
        </p:txBody>
      </p:sp>
      <p:sp>
        <p:nvSpPr>
          <p:cNvPr id="22" name="Text 20"/>
          <p:cNvSpPr/>
          <p:nvPr/>
        </p:nvSpPr>
        <p:spPr>
          <a:xfrm>
            <a:off x="9427464" y="2113826"/>
            <a:ext cx="841248" cy="201168"/>
          </a:xfrm>
          <a:prstGeom prst="rect">
            <a:avLst/>
          </a:prstGeom>
          <a:noFill/>
          <a:ln/>
        </p:spPr>
        <p:txBody>
          <a:bodyPr wrap="square" lIns="0" tIns="0" rIns="0" bIns="0" rtlCol="0" anchor="ctr"/>
          <a:lstStyle/>
          <a:p>
            <a:pPr marL="0" indent="0" algn="ctr">
              <a:buNone/>
            </a:pPr>
            <a:r>
              <a:rPr lang="en-US" sz="1600" b="1" dirty="0">
                <a:solidFill>
                  <a:srgbClr val="DCE5EC"/>
                </a:solidFill>
              </a:rPr>
              <a:t>211</a:t>
            </a:r>
            <a:endParaRPr lang="en-US" sz="1600" dirty="0"/>
          </a:p>
        </p:txBody>
      </p:sp>
      <p:sp>
        <p:nvSpPr>
          <p:cNvPr id="23" name="Shape 21"/>
          <p:cNvSpPr/>
          <p:nvPr/>
        </p:nvSpPr>
        <p:spPr>
          <a:xfrm>
            <a:off x="10634472" y="1874520"/>
            <a:ext cx="658368" cy="658368"/>
          </a:xfrm>
          <a:prstGeom prst="ellipse">
            <a:avLst/>
          </a:prstGeom>
          <a:solidFill>
            <a:srgbClr val="A879FF"/>
          </a:solidFill>
          <a:ln w="12700">
            <a:solidFill>
              <a:srgbClr val="F7F9FB">
                <a:alpha val="40000"/>
              </a:srgbClr>
            </a:solidFill>
            <a:prstDash val="solid"/>
          </a:ln>
        </p:spPr>
        <p:txBody>
          <a:bodyPr/>
          <a:lstStyle/>
          <a:p>
            <a:endParaRPr lang="en-US" sz="1600" dirty="0"/>
          </a:p>
        </p:txBody>
      </p:sp>
      <p:sp>
        <p:nvSpPr>
          <p:cNvPr id="24" name="Text 22"/>
          <p:cNvSpPr/>
          <p:nvPr/>
        </p:nvSpPr>
        <p:spPr>
          <a:xfrm>
            <a:off x="10543032" y="2113826"/>
            <a:ext cx="841248" cy="201168"/>
          </a:xfrm>
          <a:prstGeom prst="rect">
            <a:avLst/>
          </a:prstGeom>
          <a:noFill/>
          <a:ln/>
        </p:spPr>
        <p:txBody>
          <a:bodyPr wrap="square" lIns="0" tIns="0" rIns="0" bIns="0" rtlCol="0" anchor="ctr"/>
          <a:lstStyle/>
          <a:p>
            <a:pPr marL="0" indent="0" algn="ctr">
              <a:buNone/>
            </a:pPr>
            <a:r>
              <a:rPr lang="en-US" sz="1600" b="1" dirty="0">
                <a:solidFill>
                  <a:srgbClr val="DCE5EC"/>
                </a:solidFill>
              </a:rPr>
              <a:t>9438</a:t>
            </a:r>
            <a:endParaRPr lang="en-US" sz="1600" dirty="0"/>
          </a:p>
        </p:txBody>
      </p:sp>
      <p:sp>
        <p:nvSpPr>
          <p:cNvPr id="25" name="Shape 23"/>
          <p:cNvSpPr/>
          <p:nvPr/>
        </p:nvSpPr>
        <p:spPr>
          <a:xfrm>
            <a:off x="914400" y="3337560"/>
            <a:ext cx="9921240" cy="0"/>
          </a:xfrm>
          <a:prstGeom prst="line">
            <a:avLst/>
          </a:prstGeom>
          <a:noFill/>
          <a:ln w="25400">
            <a:solidFill>
              <a:srgbClr val="F47B20"/>
            </a:solidFill>
            <a:prstDash val="solid"/>
          </a:ln>
        </p:spPr>
        <p:txBody>
          <a:bodyPr/>
          <a:lstStyle/>
          <a:p>
            <a:endParaRPr lang="en-US" dirty="0"/>
          </a:p>
        </p:txBody>
      </p:sp>
      <p:sp>
        <p:nvSpPr>
          <p:cNvPr id="26" name="Text 24"/>
          <p:cNvSpPr/>
          <p:nvPr/>
        </p:nvSpPr>
        <p:spPr>
          <a:xfrm>
            <a:off x="2834640" y="2953512"/>
            <a:ext cx="6400800" cy="301752"/>
          </a:xfrm>
          <a:prstGeom prst="rect">
            <a:avLst/>
          </a:prstGeom>
          <a:noFill/>
          <a:ln/>
        </p:spPr>
        <p:txBody>
          <a:bodyPr wrap="square" lIns="0" tIns="0" rIns="0" bIns="0" rtlCol="0" anchor="ctr"/>
          <a:lstStyle/>
          <a:p>
            <a:pPr marL="0" indent="0" algn="ctr">
              <a:buNone/>
            </a:pPr>
            <a:r>
              <a:rPr lang="en-US" b="1" dirty="0">
                <a:solidFill>
                  <a:srgbClr val="F47B20"/>
                </a:solidFill>
              </a:rPr>
              <a:t>10-bonus 2019 IBR combination</a:t>
            </a:r>
            <a:endParaRPr lang="en-US" dirty="0"/>
          </a:p>
        </p:txBody>
      </p:sp>
      <p:sp>
        <p:nvSpPr>
          <p:cNvPr id="27" name="Shape 25"/>
          <p:cNvSpPr/>
          <p:nvPr/>
        </p:nvSpPr>
        <p:spPr>
          <a:xfrm>
            <a:off x="2011680" y="3886200"/>
            <a:ext cx="3108960" cy="1325880"/>
          </a:xfrm>
          <a:prstGeom prst="roundRect">
            <a:avLst>
              <a:gd name="adj" fmla="val 3448"/>
            </a:avLst>
          </a:prstGeom>
          <a:solidFill>
            <a:srgbClr val="0C2537"/>
          </a:solidFill>
          <a:ln w="12700">
            <a:solidFill>
              <a:srgbClr val="24465C"/>
            </a:solidFill>
            <a:prstDash val="solid"/>
          </a:ln>
          <a:effectLst>
            <a:outerShdw algn="bl" rotWithShape="0">
              <a:srgbClr val="000000">
                <a:alpha val="0"/>
              </a:srgbClr>
            </a:outerShdw>
          </a:effectLst>
        </p:spPr>
        <p:txBody>
          <a:bodyPr/>
          <a:lstStyle/>
          <a:p>
            <a:endParaRPr lang="en-US" dirty="0"/>
          </a:p>
        </p:txBody>
      </p:sp>
      <p:sp>
        <p:nvSpPr>
          <p:cNvPr id="28" name="Text 26"/>
          <p:cNvSpPr/>
          <p:nvPr/>
        </p:nvSpPr>
        <p:spPr>
          <a:xfrm>
            <a:off x="2157984" y="4050792"/>
            <a:ext cx="2816352" cy="502920"/>
          </a:xfrm>
          <a:prstGeom prst="rect">
            <a:avLst/>
          </a:prstGeom>
          <a:noFill/>
          <a:ln/>
        </p:spPr>
        <p:txBody>
          <a:bodyPr wrap="square" lIns="0" tIns="0" rIns="0" bIns="0" rtlCol="0" anchor="ctr">
            <a:normAutofit/>
          </a:bodyPr>
          <a:lstStyle/>
          <a:p>
            <a:pPr marL="0" indent="0" algn="ctr">
              <a:buNone/>
            </a:pPr>
            <a:r>
              <a:rPr lang="en-US" sz="2700" b="1" dirty="0">
                <a:solidFill>
                  <a:srgbClr val="F4C95D"/>
                </a:solidFill>
              </a:rPr>
              <a:t>18,799</a:t>
            </a:r>
            <a:endParaRPr lang="en-US" sz="2700" dirty="0"/>
          </a:p>
        </p:txBody>
      </p:sp>
      <p:sp>
        <p:nvSpPr>
          <p:cNvPr id="29" name="Text 27"/>
          <p:cNvSpPr/>
          <p:nvPr/>
        </p:nvSpPr>
        <p:spPr>
          <a:xfrm>
            <a:off x="2157984" y="4645152"/>
            <a:ext cx="2816352" cy="274320"/>
          </a:xfrm>
          <a:prstGeom prst="rect">
            <a:avLst/>
          </a:prstGeom>
          <a:noFill/>
          <a:ln/>
        </p:spPr>
        <p:txBody>
          <a:bodyPr wrap="square" lIns="0" tIns="0" rIns="0" bIns="0" rtlCol="0" anchor="ctr">
            <a:normAutofit/>
          </a:bodyPr>
          <a:lstStyle/>
          <a:p>
            <a:pPr marL="0" indent="0" algn="ctr">
              <a:buNone/>
            </a:pPr>
            <a:r>
              <a:rPr lang="en-US" sz="1600" b="1" kern="0" spc="120" dirty="0">
                <a:solidFill>
                  <a:srgbClr val="92A7B7"/>
                </a:solidFill>
              </a:rPr>
              <a:t>MISS COMBO 1</a:t>
            </a:r>
            <a:endParaRPr lang="en-US" sz="1600" dirty="0"/>
          </a:p>
        </p:txBody>
      </p:sp>
      <p:sp>
        <p:nvSpPr>
          <p:cNvPr id="30" name="Shape 28"/>
          <p:cNvSpPr/>
          <p:nvPr/>
        </p:nvSpPr>
        <p:spPr>
          <a:xfrm>
            <a:off x="4572000" y="3886200"/>
            <a:ext cx="3108960" cy="1325880"/>
          </a:xfrm>
          <a:prstGeom prst="roundRect">
            <a:avLst>
              <a:gd name="adj" fmla="val 3448"/>
            </a:avLst>
          </a:prstGeom>
          <a:solidFill>
            <a:srgbClr val="0C2537"/>
          </a:solidFill>
          <a:ln w="12700">
            <a:solidFill>
              <a:srgbClr val="24465C"/>
            </a:solidFill>
            <a:prstDash val="solid"/>
          </a:ln>
          <a:effectLst>
            <a:outerShdw algn="bl" rotWithShape="0">
              <a:srgbClr val="000000">
                <a:alpha val="0"/>
              </a:srgbClr>
            </a:outerShdw>
          </a:effectLst>
        </p:spPr>
        <p:txBody>
          <a:bodyPr/>
          <a:lstStyle/>
          <a:p>
            <a:endParaRPr lang="en-US" dirty="0"/>
          </a:p>
        </p:txBody>
      </p:sp>
      <p:sp>
        <p:nvSpPr>
          <p:cNvPr id="31" name="Text 29"/>
          <p:cNvSpPr/>
          <p:nvPr/>
        </p:nvSpPr>
        <p:spPr>
          <a:xfrm>
            <a:off x="4718304" y="4050792"/>
            <a:ext cx="2816352" cy="502920"/>
          </a:xfrm>
          <a:prstGeom prst="rect">
            <a:avLst/>
          </a:prstGeom>
          <a:noFill/>
          <a:ln/>
        </p:spPr>
        <p:txBody>
          <a:bodyPr wrap="square" lIns="0" tIns="0" rIns="0" bIns="0" rtlCol="0" anchor="ctr">
            <a:normAutofit/>
          </a:bodyPr>
          <a:lstStyle/>
          <a:p>
            <a:pPr marL="0" indent="0" algn="ctr">
              <a:buNone/>
            </a:pPr>
            <a:r>
              <a:rPr lang="en-US" sz="2700" b="1" dirty="0">
                <a:solidFill>
                  <a:srgbClr val="2AC2C2"/>
                </a:solidFill>
              </a:rPr>
              <a:t>4,172</a:t>
            </a:r>
            <a:endParaRPr lang="en-US" sz="2700" dirty="0"/>
          </a:p>
        </p:txBody>
      </p:sp>
      <p:sp>
        <p:nvSpPr>
          <p:cNvPr id="32" name="Text 30"/>
          <p:cNvSpPr/>
          <p:nvPr/>
        </p:nvSpPr>
        <p:spPr>
          <a:xfrm>
            <a:off x="4718304" y="4645152"/>
            <a:ext cx="2816352" cy="274320"/>
          </a:xfrm>
          <a:prstGeom prst="rect">
            <a:avLst/>
          </a:prstGeom>
          <a:noFill/>
          <a:ln/>
        </p:spPr>
        <p:txBody>
          <a:bodyPr wrap="square" lIns="0" tIns="0" rIns="0" bIns="0" rtlCol="0" anchor="ctr">
            <a:normAutofit/>
          </a:bodyPr>
          <a:lstStyle/>
          <a:p>
            <a:pPr marL="0" indent="0" algn="ctr">
              <a:buNone/>
            </a:pPr>
            <a:r>
              <a:rPr lang="en-US" sz="1600" b="1" kern="0" spc="120" dirty="0">
                <a:solidFill>
                  <a:srgbClr val="92A7B7"/>
                </a:solidFill>
              </a:rPr>
              <a:t>MISS COMBO 2</a:t>
            </a:r>
            <a:endParaRPr lang="en-US" sz="1600" dirty="0"/>
          </a:p>
        </p:txBody>
      </p:sp>
      <p:sp>
        <p:nvSpPr>
          <p:cNvPr id="33" name="Shape 31"/>
          <p:cNvSpPr/>
          <p:nvPr/>
        </p:nvSpPr>
        <p:spPr>
          <a:xfrm>
            <a:off x="7132320" y="3886200"/>
            <a:ext cx="3108960" cy="1325880"/>
          </a:xfrm>
          <a:prstGeom prst="roundRect">
            <a:avLst>
              <a:gd name="adj" fmla="val 3448"/>
            </a:avLst>
          </a:prstGeom>
          <a:solidFill>
            <a:srgbClr val="0C2537"/>
          </a:solidFill>
          <a:ln w="12700">
            <a:solidFill>
              <a:srgbClr val="24465C"/>
            </a:solidFill>
            <a:prstDash val="solid"/>
          </a:ln>
          <a:effectLst>
            <a:outerShdw algn="bl" rotWithShape="0">
              <a:srgbClr val="000000">
                <a:alpha val="0"/>
              </a:srgbClr>
            </a:outerShdw>
          </a:effectLst>
        </p:spPr>
        <p:txBody>
          <a:bodyPr/>
          <a:lstStyle/>
          <a:p>
            <a:endParaRPr lang="en-US" dirty="0"/>
          </a:p>
        </p:txBody>
      </p:sp>
      <p:sp>
        <p:nvSpPr>
          <p:cNvPr id="34" name="Text 32"/>
          <p:cNvSpPr/>
          <p:nvPr/>
        </p:nvSpPr>
        <p:spPr>
          <a:xfrm>
            <a:off x="7278624" y="4050792"/>
            <a:ext cx="2816352" cy="502920"/>
          </a:xfrm>
          <a:prstGeom prst="rect">
            <a:avLst/>
          </a:prstGeom>
          <a:noFill/>
          <a:ln/>
        </p:spPr>
        <p:txBody>
          <a:bodyPr wrap="square" lIns="0" tIns="0" rIns="0" bIns="0" rtlCol="0" anchor="ctr">
            <a:normAutofit/>
          </a:bodyPr>
          <a:lstStyle/>
          <a:p>
            <a:pPr marL="0" indent="0" algn="ctr">
              <a:buNone/>
            </a:pPr>
            <a:r>
              <a:rPr lang="en-US" sz="2700" b="1" dirty="0">
                <a:solidFill>
                  <a:srgbClr val="F47B20"/>
                </a:solidFill>
              </a:rPr>
              <a:t>22,971</a:t>
            </a:r>
            <a:endParaRPr lang="en-US" sz="2700" dirty="0"/>
          </a:p>
        </p:txBody>
      </p:sp>
      <p:sp>
        <p:nvSpPr>
          <p:cNvPr id="35" name="Text 33"/>
          <p:cNvSpPr/>
          <p:nvPr/>
        </p:nvSpPr>
        <p:spPr>
          <a:xfrm>
            <a:off x="7278624" y="4645152"/>
            <a:ext cx="2816352" cy="274320"/>
          </a:xfrm>
          <a:prstGeom prst="rect">
            <a:avLst/>
          </a:prstGeom>
          <a:noFill/>
          <a:ln/>
        </p:spPr>
        <p:txBody>
          <a:bodyPr wrap="square" lIns="0" tIns="0" rIns="0" bIns="0" rtlCol="0" anchor="ctr">
            <a:normAutofit/>
          </a:bodyPr>
          <a:lstStyle/>
          <a:p>
            <a:pPr marL="0" indent="0" algn="ctr">
              <a:buNone/>
            </a:pPr>
            <a:r>
              <a:rPr lang="en-US" sz="1600" b="1" kern="0" spc="120" dirty="0">
                <a:solidFill>
                  <a:srgbClr val="92A7B7"/>
                </a:solidFill>
              </a:rPr>
              <a:t>COMBO VALUE</a:t>
            </a:r>
            <a:endParaRPr lang="en-US" sz="1600" dirty="0"/>
          </a:p>
        </p:txBody>
      </p:sp>
      <p:sp>
        <p:nvSpPr>
          <p:cNvPr id="36" name="Text 34"/>
          <p:cNvSpPr/>
          <p:nvPr/>
        </p:nvSpPr>
        <p:spPr>
          <a:xfrm>
            <a:off x="1188720" y="5596128"/>
            <a:ext cx="9784080" cy="347472"/>
          </a:xfrm>
          <a:prstGeom prst="rect">
            <a:avLst/>
          </a:prstGeom>
          <a:noFill/>
          <a:ln/>
        </p:spPr>
        <p:txBody>
          <a:bodyPr wrap="square" lIns="0" tIns="0" rIns="0" bIns="0" rtlCol="0" anchor="ctr"/>
          <a:lstStyle/>
          <a:p>
            <a:pPr marL="0" indent="0" algn="ctr">
              <a:buNone/>
            </a:pPr>
            <a:r>
              <a:rPr lang="en-US" sz="1600" b="1" dirty="0">
                <a:solidFill>
                  <a:srgbClr val="F7F9FB"/>
                </a:solidFill>
              </a:rPr>
              <a:t>That 211-point bonus was the Isle of Capri — the one I blew. Small bonus, huge combo.</a:t>
            </a:r>
            <a:endParaRPr lang="en-US" sz="1600" dirty="0"/>
          </a:p>
        </p:txBody>
      </p:sp>
      <p:sp>
        <p:nvSpPr>
          <p:cNvPr id="37" name="Text 35"/>
          <p:cNvSpPr/>
          <p:nvPr/>
        </p:nvSpPr>
        <p:spPr>
          <a:xfrm>
            <a:off x="6583680" y="6473952"/>
            <a:ext cx="4572000" cy="146304"/>
          </a:xfrm>
          <a:prstGeom prst="rect">
            <a:avLst/>
          </a:prstGeom>
          <a:noFill/>
          <a:ln/>
        </p:spPr>
        <p:txBody>
          <a:bodyPr wrap="square" lIns="0" tIns="0" rIns="0" bIns="0" rtlCol="0" anchor="ctr">
            <a:normAutofit/>
          </a:bodyPr>
          <a:lstStyle/>
          <a:p>
            <a:pPr marL="0" indent="0" algn="r">
              <a:buNone/>
            </a:pPr>
            <a:r>
              <a:rPr lang="en-US" sz="680" i="1" dirty="0">
                <a:solidFill>
                  <a:srgbClr val="5E7487"/>
                </a:solidFill>
                <a:latin typeface="Arial" pitchFamily="34" charset="0"/>
                <a:ea typeface="Arial" pitchFamily="34" charset="-122"/>
                <a:cs typeface="Arial" pitchFamily="34" charset="-120"/>
              </a:rPr>
              <a:t>Source: GregRice.com — 2019 IBR combo example</a:t>
            </a:r>
            <a:endParaRPr lang="en-US" sz="680" dirty="0"/>
          </a:p>
        </p:txBody>
      </p:sp>
      <p:sp>
        <p:nvSpPr>
          <p:cNvPr id="38" name="Slide Number Placeholder 0"/>
          <p:cNvSpPr>
            <a:spLocks noGrp="1"/>
          </p:cNvSpPr>
          <p:nvPr>
            <p:ph type="sldNum" sz="quarter" idx="4294967295"/>
          </p:nvPr>
        </p:nvSpPr>
        <p:spPr>
          <a:xfrm>
            <a:off x="11494008" y="6473952"/>
            <a:ext cx="310896" cy="219456"/>
          </a:xfrm>
          <a:prstGeom prst="rect">
            <a:avLst/>
          </a:prstGeom>
          <a:extLst>
            <a:ext uri="{C572A759-6A51-4108-AA02-DFA0A04FC94B}">
              <ma14:wrappingTextBoxFlag xmlns="" xmlns:ma14="http://schemas.microsoft.com/office/mac/drawingml/2011/main" val="0"/>
            </a:ext>
          </a:extLst>
        </p:spPr>
        <p:txBody>
          <a:bodyPr/>
          <a:lstStyle>
            <a:lvl1pPr>
              <a:defRPr sz="800">
                <a:solidFill>
                  <a:srgbClr val="70879A"/>
                </a:solidFill>
                <a:latin typeface="Arial"/>
                <a:ea typeface="Arial"/>
                <a:cs typeface="Arial"/>
              </a:defRPr>
            </a:lvl1pPr>
          </a:lstStyle>
          <a:p>
            <a:pPr algn="r"/>
            <a:fld id="{F7021451-1387-4CA6-816F-3879F97B5CBC}" type="slidenum">
              <a:rPr lang="en-US" b="0"/>
              <a:t>23</a:t>
            </a:fld>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71827"/>
        </a:solidFill>
        <a:effectLst/>
      </p:bgPr>
    </p:bg>
    <p:spTree>
      <p:nvGrpSpPr>
        <p:cNvPr id="1" name=""/>
        <p:cNvGrpSpPr/>
        <p:nvPr/>
      </p:nvGrpSpPr>
      <p:grpSpPr>
        <a:xfrm>
          <a:off x="0" y="0"/>
          <a:ext cx="0" cy="0"/>
          <a:chOff x="0" y="0"/>
          <a:chExt cx="0" cy="0"/>
        </a:xfrm>
      </p:grpSpPr>
      <p:pic>
        <p:nvPicPr>
          <p:cNvPr id="2" name="Image 0" descr="/mnt/data/iba_seminar_assets/Blue-hour mountain rally ride.png"/>
          <p:cNvPicPr>
            <a:picLocks noChangeAspect="1"/>
          </p:cNvPicPr>
          <p:nvPr/>
        </p:nvPicPr>
        <p:blipFill>
          <a:blip r:embed="rId3"/>
          <a:srcRect t="25" b="25"/>
          <a:stretch/>
        </p:blipFill>
        <p:spPr>
          <a:xfrm>
            <a:off x="0" y="0"/>
            <a:ext cx="12191695" cy="6858000"/>
          </a:xfrm>
          <a:prstGeom prst="rect">
            <a:avLst/>
          </a:prstGeom>
        </p:spPr>
      </p:pic>
      <p:sp>
        <p:nvSpPr>
          <p:cNvPr id="4" name="Shape 1"/>
          <p:cNvSpPr/>
          <p:nvPr/>
        </p:nvSpPr>
        <p:spPr>
          <a:xfrm>
            <a:off x="0" y="0"/>
            <a:ext cx="4663440" cy="6858000"/>
          </a:xfrm>
          <a:prstGeom prst="rect">
            <a:avLst/>
          </a:prstGeom>
          <a:solidFill>
            <a:srgbClr val="071827">
              <a:alpha val="96000"/>
            </a:srgbClr>
          </a:solidFill>
          <a:ln w="12700">
            <a:solidFill>
              <a:srgbClr val="071827">
                <a:alpha val="0"/>
              </a:srgbClr>
            </a:solidFill>
            <a:prstDash val="solid"/>
          </a:ln>
        </p:spPr>
        <p:txBody>
          <a:bodyPr/>
          <a:lstStyle/>
          <a:p>
            <a:endParaRPr lang="en-US" dirty="0"/>
          </a:p>
        </p:txBody>
      </p:sp>
      <p:sp>
        <p:nvSpPr>
          <p:cNvPr id="5" name="Text 2"/>
          <p:cNvSpPr/>
          <p:nvPr/>
        </p:nvSpPr>
        <p:spPr>
          <a:xfrm>
            <a:off x="417076" y="1143000"/>
            <a:ext cx="1554480" cy="868680"/>
          </a:xfrm>
          <a:prstGeom prst="rect">
            <a:avLst/>
          </a:prstGeom>
          <a:noFill/>
          <a:ln/>
        </p:spPr>
        <p:txBody>
          <a:bodyPr wrap="square" lIns="0" tIns="0" rIns="0" bIns="0" rtlCol="0" anchor="ctr"/>
          <a:lstStyle/>
          <a:p>
            <a:pPr marL="0" indent="0">
              <a:buNone/>
            </a:pPr>
            <a:r>
              <a:rPr lang="en-US" sz="5400" b="1" dirty="0">
                <a:solidFill>
                  <a:srgbClr val="F47B20"/>
                </a:solidFill>
              </a:rPr>
              <a:t>03</a:t>
            </a:r>
            <a:endParaRPr lang="en-US" sz="5400" dirty="0"/>
          </a:p>
        </p:txBody>
      </p:sp>
      <p:sp>
        <p:nvSpPr>
          <p:cNvPr id="6" name="Text 3"/>
          <p:cNvSpPr/>
          <p:nvPr/>
        </p:nvSpPr>
        <p:spPr>
          <a:xfrm>
            <a:off x="417076" y="1965960"/>
            <a:ext cx="4663440" cy="1188720"/>
          </a:xfrm>
          <a:prstGeom prst="rect">
            <a:avLst/>
          </a:prstGeom>
          <a:noFill/>
          <a:ln/>
        </p:spPr>
        <p:txBody>
          <a:bodyPr wrap="square" lIns="0" tIns="0" rIns="0" bIns="0" rtlCol="0" anchor="ctr">
            <a:normAutofit/>
          </a:bodyPr>
          <a:lstStyle/>
          <a:p>
            <a:pPr marL="0" indent="0">
              <a:buNone/>
            </a:pPr>
            <a:r>
              <a:rPr lang="en-US" sz="3100" b="1" dirty="0">
                <a:solidFill>
                  <a:srgbClr val="F7F9FB"/>
                </a:solidFill>
              </a:rPr>
              <a:t>BUILD A ROUTE YOU CAN EXECUTE</a:t>
            </a:r>
            <a:endParaRPr lang="en-US" sz="3100" dirty="0"/>
          </a:p>
        </p:txBody>
      </p:sp>
      <p:sp>
        <p:nvSpPr>
          <p:cNvPr id="7" name="Text 4"/>
          <p:cNvSpPr/>
          <p:nvPr/>
        </p:nvSpPr>
        <p:spPr>
          <a:xfrm>
            <a:off x="417076" y="3337560"/>
            <a:ext cx="4251960" cy="1097280"/>
          </a:xfrm>
          <a:prstGeom prst="rect">
            <a:avLst/>
          </a:prstGeom>
          <a:noFill/>
          <a:ln/>
        </p:spPr>
        <p:txBody>
          <a:bodyPr wrap="square" lIns="0" tIns="0" rIns="0" bIns="0" rtlCol="0" anchor="ctr">
            <a:normAutofit/>
          </a:bodyPr>
          <a:lstStyle/>
          <a:p>
            <a:pPr marL="0" indent="0">
              <a:buNone/>
            </a:pPr>
            <a:r>
              <a:rPr lang="en-US" sz="1600" dirty="0">
                <a:solidFill>
                  <a:srgbClr val="DCE5EC"/>
                </a:solidFill>
              </a:rPr>
              <a:t>Start with the clock, plan around the big rocks, build your routes and protect the finish.</a:t>
            </a:r>
            <a:endParaRPr lang="en-US" sz="16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530352" y="310896"/>
            <a:ext cx="10881360" cy="256032"/>
          </a:xfrm>
          <a:prstGeom prst="rect">
            <a:avLst/>
          </a:prstGeom>
          <a:noFill/>
          <a:ln/>
        </p:spPr>
        <p:txBody>
          <a:bodyPr wrap="square" lIns="0" tIns="0" rIns="0" bIns="0" rtlCol="0" anchor="ctr"/>
          <a:lstStyle/>
          <a:p>
            <a:pPr marL="0" indent="0">
              <a:buNone/>
            </a:pPr>
            <a:r>
              <a:rPr lang="en-US" sz="950" b="1" kern="0" spc="160" dirty="0">
                <a:solidFill>
                  <a:srgbClr val="F47B20"/>
                </a:solidFill>
                <a:latin typeface="Arial" pitchFamily="34" charset="0"/>
                <a:ea typeface="Arial" pitchFamily="34" charset="-122"/>
                <a:cs typeface="Arial" pitchFamily="34" charset="-120"/>
              </a:rPr>
              <a:t>HOW MANY HOURS CAN I REALLY RIDE?</a:t>
            </a:r>
            <a:endParaRPr lang="en-US" sz="950" dirty="0"/>
          </a:p>
        </p:txBody>
      </p:sp>
      <p:sp>
        <p:nvSpPr>
          <p:cNvPr id="3" name="Text 1"/>
          <p:cNvSpPr/>
          <p:nvPr/>
        </p:nvSpPr>
        <p:spPr>
          <a:xfrm>
            <a:off x="530352" y="667512"/>
            <a:ext cx="10972800" cy="530352"/>
          </a:xfrm>
          <a:prstGeom prst="rect">
            <a:avLst/>
          </a:prstGeom>
          <a:noFill/>
          <a:ln/>
        </p:spPr>
        <p:txBody>
          <a:bodyPr wrap="square" lIns="0" tIns="0" rIns="0" bIns="0" rtlCol="0" anchor="ctr">
            <a:normAutofit/>
          </a:bodyPr>
          <a:lstStyle/>
          <a:p>
            <a:pPr marL="0" indent="0">
              <a:buNone/>
            </a:pPr>
            <a:r>
              <a:rPr lang="en-US" sz="2600" b="1" u="sng" dirty="0">
                <a:solidFill>
                  <a:srgbClr val="F7F9FB"/>
                </a:solidFill>
                <a:latin typeface="Arial" pitchFamily="34" charset="0"/>
                <a:ea typeface="Arial" pitchFamily="34" charset="-122"/>
                <a:cs typeface="Arial" pitchFamily="34" charset="-120"/>
              </a:rPr>
              <a:t>Start with time </a:t>
            </a:r>
            <a:r>
              <a:rPr lang="en-US" sz="2600" b="1" dirty="0">
                <a:solidFill>
                  <a:srgbClr val="F7F9FB"/>
                </a:solidFill>
                <a:latin typeface="Arial" pitchFamily="34" charset="0"/>
                <a:ea typeface="Arial" pitchFamily="34" charset="-122"/>
                <a:cs typeface="Arial" pitchFamily="34" charset="-120"/>
              </a:rPr>
              <a:t>— not distance</a:t>
            </a:r>
            <a:endParaRPr lang="en-US" sz="2600" dirty="0"/>
          </a:p>
        </p:txBody>
      </p:sp>
      <p:sp>
        <p:nvSpPr>
          <p:cNvPr id="4" name="Shape 2"/>
          <p:cNvSpPr/>
          <p:nvPr/>
        </p:nvSpPr>
        <p:spPr>
          <a:xfrm>
            <a:off x="530352" y="1298448"/>
            <a:ext cx="11064240" cy="0"/>
          </a:xfrm>
          <a:prstGeom prst="line">
            <a:avLst/>
          </a:prstGeom>
          <a:noFill/>
          <a:ln w="12700">
            <a:solidFill>
              <a:srgbClr val="24465C"/>
            </a:solidFill>
            <a:prstDash val="solid"/>
          </a:ln>
        </p:spPr>
        <p:txBody>
          <a:bodyPr/>
          <a:lstStyle/>
          <a:p>
            <a:endParaRPr lang="en-US" dirty="0"/>
          </a:p>
        </p:txBody>
      </p:sp>
      <p:sp>
        <p:nvSpPr>
          <p:cNvPr id="5" name="Shape 3"/>
          <p:cNvSpPr/>
          <p:nvPr/>
        </p:nvSpPr>
        <p:spPr>
          <a:xfrm>
            <a:off x="530352" y="1508760"/>
            <a:ext cx="11064240" cy="1005840"/>
          </a:xfrm>
          <a:prstGeom prst="roundRect">
            <a:avLst>
              <a:gd name="adj" fmla="val 4545"/>
            </a:avLst>
          </a:prstGeom>
          <a:solidFill>
            <a:srgbClr val="102F44"/>
          </a:solidFill>
          <a:ln w="12700">
            <a:solidFill>
              <a:srgbClr val="24465C"/>
            </a:solidFill>
            <a:prstDash val="solid"/>
          </a:ln>
        </p:spPr>
        <p:txBody>
          <a:bodyPr/>
          <a:lstStyle/>
          <a:p>
            <a:endParaRPr lang="en-US" dirty="0"/>
          </a:p>
        </p:txBody>
      </p:sp>
      <p:sp>
        <p:nvSpPr>
          <p:cNvPr id="6" name="Text 4"/>
          <p:cNvSpPr/>
          <p:nvPr/>
        </p:nvSpPr>
        <p:spPr>
          <a:xfrm>
            <a:off x="597408" y="1627632"/>
            <a:ext cx="10997184" cy="761885"/>
          </a:xfrm>
          <a:prstGeom prst="rect">
            <a:avLst/>
          </a:prstGeom>
          <a:noFill/>
          <a:ln/>
        </p:spPr>
        <p:txBody>
          <a:bodyPr wrap="square" lIns="0" tIns="0" rIns="0" bIns="0" rtlCol="0" anchor="ctr">
            <a:noAutofit/>
          </a:bodyPr>
          <a:lstStyle/>
          <a:p>
            <a:pPr marL="0" indent="0" algn="ctr">
              <a:buNone/>
            </a:pPr>
            <a:r>
              <a:rPr lang="en-US" sz="1600" b="1" dirty="0">
                <a:solidFill>
                  <a:srgbClr val="F7F9FB"/>
                </a:solidFill>
              </a:rPr>
              <a:t>RIDING HOURS = LEG CLOCK − REQUIRED REST − FUEL / FOOD − BONUS STOPS − CHECKPOINT TASKS − SAFETY BUFFER</a:t>
            </a:r>
            <a:endParaRPr lang="en-US" sz="1600" dirty="0"/>
          </a:p>
        </p:txBody>
      </p:sp>
      <p:sp>
        <p:nvSpPr>
          <p:cNvPr id="7" name="Shape 5"/>
          <p:cNvSpPr/>
          <p:nvPr/>
        </p:nvSpPr>
        <p:spPr>
          <a:xfrm>
            <a:off x="963168" y="2944368"/>
            <a:ext cx="6361363" cy="658368"/>
          </a:xfrm>
          <a:prstGeom prst="rect">
            <a:avLst/>
          </a:prstGeom>
          <a:solidFill>
            <a:srgbClr val="4CA6FF"/>
          </a:solidFill>
          <a:ln w="6350">
            <a:solidFill>
              <a:srgbClr val="071827"/>
            </a:solidFill>
            <a:prstDash val="solid"/>
          </a:ln>
        </p:spPr>
        <p:txBody>
          <a:bodyPr/>
          <a:lstStyle/>
          <a:p>
            <a:endParaRPr lang="en-US" dirty="0"/>
          </a:p>
        </p:txBody>
      </p:sp>
      <p:sp>
        <p:nvSpPr>
          <p:cNvPr id="8" name="Text 6"/>
          <p:cNvSpPr/>
          <p:nvPr/>
        </p:nvSpPr>
        <p:spPr>
          <a:xfrm>
            <a:off x="1038452" y="3205918"/>
            <a:ext cx="6467856" cy="164592"/>
          </a:xfrm>
          <a:prstGeom prst="rect">
            <a:avLst/>
          </a:prstGeom>
          <a:noFill/>
          <a:ln/>
        </p:spPr>
        <p:txBody>
          <a:bodyPr wrap="square" lIns="0" tIns="0" rIns="0" bIns="0" rtlCol="0" anchor="ctr">
            <a:noAutofit/>
          </a:bodyPr>
          <a:lstStyle/>
          <a:p>
            <a:pPr marL="0" indent="0" algn="ctr">
              <a:buNone/>
            </a:pPr>
            <a:r>
              <a:rPr lang="en-US" sz="1600" b="1" dirty="0">
                <a:solidFill>
                  <a:srgbClr val="071827"/>
                </a:solidFill>
              </a:rPr>
              <a:t>CLOCK</a:t>
            </a:r>
            <a:endParaRPr lang="en-US" sz="1600" dirty="0"/>
          </a:p>
        </p:txBody>
      </p:sp>
      <p:sp>
        <p:nvSpPr>
          <p:cNvPr id="9" name="Shape 7"/>
          <p:cNvSpPr/>
          <p:nvPr/>
        </p:nvSpPr>
        <p:spPr>
          <a:xfrm>
            <a:off x="7331278" y="2944368"/>
            <a:ext cx="1174090" cy="658368"/>
          </a:xfrm>
          <a:prstGeom prst="rect">
            <a:avLst/>
          </a:prstGeom>
          <a:solidFill>
            <a:srgbClr val="A879FF"/>
          </a:solidFill>
          <a:ln w="6350">
            <a:solidFill>
              <a:srgbClr val="071827"/>
            </a:solidFill>
            <a:prstDash val="solid"/>
          </a:ln>
        </p:spPr>
        <p:txBody>
          <a:bodyPr/>
          <a:lstStyle/>
          <a:p>
            <a:endParaRPr lang="en-US" dirty="0"/>
          </a:p>
        </p:txBody>
      </p:sp>
      <p:sp>
        <p:nvSpPr>
          <p:cNvPr id="10" name="Text 8"/>
          <p:cNvSpPr/>
          <p:nvPr/>
        </p:nvSpPr>
        <p:spPr>
          <a:xfrm>
            <a:off x="7358710" y="3205918"/>
            <a:ext cx="1119226" cy="164592"/>
          </a:xfrm>
          <a:prstGeom prst="rect">
            <a:avLst/>
          </a:prstGeom>
          <a:noFill/>
          <a:ln/>
        </p:spPr>
        <p:txBody>
          <a:bodyPr wrap="square" lIns="0" tIns="0" rIns="0" bIns="0" rtlCol="0" anchor="ctr">
            <a:noAutofit/>
          </a:bodyPr>
          <a:lstStyle/>
          <a:p>
            <a:pPr marL="0" indent="0" algn="ctr">
              <a:buNone/>
            </a:pPr>
            <a:r>
              <a:rPr lang="en-US" sz="1600" b="1" dirty="0">
                <a:solidFill>
                  <a:srgbClr val="071827"/>
                </a:solidFill>
              </a:rPr>
              <a:t>REST</a:t>
            </a:r>
            <a:endParaRPr lang="en-US" sz="1600" dirty="0"/>
          </a:p>
        </p:txBody>
      </p:sp>
      <p:sp>
        <p:nvSpPr>
          <p:cNvPr id="11" name="Shape 9"/>
          <p:cNvSpPr/>
          <p:nvPr/>
        </p:nvSpPr>
        <p:spPr>
          <a:xfrm>
            <a:off x="8513994" y="2944368"/>
            <a:ext cx="782726" cy="658368"/>
          </a:xfrm>
          <a:prstGeom prst="rect">
            <a:avLst/>
          </a:prstGeom>
          <a:solidFill>
            <a:srgbClr val="F4C95D"/>
          </a:solidFill>
          <a:ln w="6350">
            <a:solidFill>
              <a:srgbClr val="071827"/>
            </a:solidFill>
            <a:prstDash val="solid"/>
          </a:ln>
        </p:spPr>
        <p:txBody>
          <a:bodyPr/>
          <a:lstStyle/>
          <a:p>
            <a:endParaRPr lang="en-US" dirty="0"/>
          </a:p>
        </p:txBody>
      </p:sp>
      <p:sp>
        <p:nvSpPr>
          <p:cNvPr id="12" name="Text 10"/>
          <p:cNvSpPr/>
          <p:nvPr/>
        </p:nvSpPr>
        <p:spPr>
          <a:xfrm>
            <a:off x="8532800" y="3205918"/>
            <a:ext cx="727862" cy="164592"/>
          </a:xfrm>
          <a:prstGeom prst="rect">
            <a:avLst/>
          </a:prstGeom>
          <a:noFill/>
          <a:ln/>
        </p:spPr>
        <p:txBody>
          <a:bodyPr wrap="square" lIns="0" tIns="0" rIns="0" bIns="0" rtlCol="0" anchor="ctr">
            <a:noAutofit/>
          </a:bodyPr>
          <a:lstStyle/>
          <a:p>
            <a:pPr marL="0" indent="0" algn="ctr">
              <a:buNone/>
            </a:pPr>
            <a:r>
              <a:rPr lang="en-US" sz="1600" b="1" dirty="0">
                <a:solidFill>
                  <a:srgbClr val="071827"/>
                </a:solidFill>
              </a:rPr>
              <a:t>FUEL</a:t>
            </a:r>
            <a:endParaRPr lang="en-US" sz="1600" dirty="0"/>
          </a:p>
        </p:txBody>
      </p:sp>
      <p:sp>
        <p:nvSpPr>
          <p:cNvPr id="13" name="Shape 11"/>
          <p:cNvSpPr/>
          <p:nvPr/>
        </p:nvSpPr>
        <p:spPr>
          <a:xfrm>
            <a:off x="9289819" y="2944368"/>
            <a:ext cx="862870" cy="658368"/>
          </a:xfrm>
          <a:prstGeom prst="rect">
            <a:avLst/>
          </a:prstGeom>
          <a:solidFill>
            <a:srgbClr val="F47B20"/>
          </a:solidFill>
          <a:ln w="6350">
            <a:solidFill>
              <a:srgbClr val="071827"/>
            </a:solidFill>
            <a:prstDash val="solid"/>
          </a:ln>
        </p:spPr>
        <p:txBody>
          <a:bodyPr/>
          <a:lstStyle/>
          <a:p>
            <a:endParaRPr lang="en-US" dirty="0"/>
          </a:p>
        </p:txBody>
      </p:sp>
      <p:sp>
        <p:nvSpPr>
          <p:cNvPr id="14" name="Text 12"/>
          <p:cNvSpPr/>
          <p:nvPr/>
        </p:nvSpPr>
        <p:spPr>
          <a:xfrm>
            <a:off x="9308481" y="3121037"/>
            <a:ext cx="835438" cy="317107"/>
          </a:xfrm>
          <a:prstGeom prst="rect">
            <a:avLst/>
          </a:prstGeom>
          <a:noFill/>
          <a:ln/>
        </p:spPr>
        <p:txBody>
          <a:bodyPr wrap="square" lIns="0" tIns="0" rIns="0" bIns="0" rtlCol="0" anchor="ctr">
            <a:noAutofit/>
          </a:bodyPr>
          <a:lstStyle/>
          <a:p>
            <a:pPr marL="0" indent="0" algn="ctr">
              <a:buNone/>
            </a:pPr>
            <a:r>
              <a:rPr lang="en-US" sz="1600" b="1" dirty="0">
                <a:solidFill>
                  <a:srgbClr val="071827"/>
                </a:solidFill>
              </a:rPr>
              <a:t>BONUS</a:t>
            </a:r>
            <a:endParaRPr lang="en-US" sz="1600" dirty="0"/>
          </a:p>
        </p:txBody>
      </p:sp>
      <p:sp>
        <p:nvSpPr>
          <p:cNvPr id="15" name="Shape 13"/>
          <p:cNvSpPr/>
          <p:nvPr/>
        </p:nvSpPr>
        <p:spPr>
          <a:xfrm>
            <a:off x="10153853" y="2944368"/>
            <a:ext cx="1046986" cy="658368"/>
          </a:xfrm>
          <a:prstGeom prst="rect">
            <a:avLst/>
          </a:prstGeom>
          <a:solidFill>
            <a:srgbClr val="E25A55"/>
          </a:solidFill>
          <a:ln w="6350">
            <a:solidFill>
              <a:srgbClr val="071827"/>
            </a:solidFill>
            <a:prstDash val="solid"/>
          </a:ln>
        </p:spPr>
        <p:txBody>
          <a:bodyPr/>
          <a:lstStyle/>
          <a:p>
            <a:endParaRPr lang="en-US" dirty="0"/>
          </a:p>
        </p:txBody>
      </p:sp>
      <p:sp>
        <p:nvSpPr>
          <p:cNvPr id="16" name="Text 14"/>
          <p:cNvSpPr/>
          <p:nvPr/>
        </p:nvSpPr>
        <p:spPr>
          <a:xfrm>
            <a:off x="10286439" y="3121037"/>
            <a:ext cx="839116" cy="317107"/>
          </a:xfrm>
          <a:prstGeom prst="rect">
            <a:avLst/>
          </a:prstGeom>
          <a:noFill/>
          <a:ln/>
        </p:spPr>
        <p:txBody>
          <a:bodyPr wrap="square" lIns="0" tIns="0" rIns="0" bIns="0" rtlCol="0" anchor="ctr">
            <a:noAutofit/>
          </a:bodyPr>
          <a:lstStyle/>
          <a:p>
            <a:pPr marL="0" indent="0" algn="ctr">
              <a:buNone/>
            </a:pPr>
            <a:r>
              <a:rPr lang="en-US" sz="1600" b="1" dirty="0">
                <a:solidFill>
                  <a:srgbClr val="071827"/>
                </a:solidFill>
              </a:rPr>
              <a:t>BUFFER</a:t>
            </a:r>
            <a:endParaRPr lang="en-US" sz="1600" dirty="0"/>
          </a:p>
        </p:txBody>
      </p:sp>
      <p:sp>
        <p:nvSpPr>
          <p:cNvPr id="17" name="Text 15"/>
          <p:cNvSpPr/>
          <p:nvPr/>
        </p:nvSpPr>
        <p:spPr>
          <a:xfrm>
            <a:off x="963168" y="3968496"/>
            <a:ext cx="10265664" cy="457200"/>
          </a:xfrm>
          <a:prstGeom prst="rect">
            <a:avLst/>
          </a:prstGeom>
          <a:noFill/>
          <a:ln/>
        </p:spPr>
        <p:txBody>
          <a:bodyPr wrap="square" lIns="0" tIns="0" rIns="0" bIns="0" rtlCol="0" anchor="ctr">
            <a:noAutofit/>
          </a:bodyPr>
          <a:lstStyle/>
          <a:p>
            <a:pPr marL="0" indent="0" algn="ctr">
              <a:buNone/>
            </a:pPr>
            <a:r>
              <a:rPr lang="en-US" b="1" dirty="0">
                <a:solidFill>
                  <a:srgbClr val="F7F9FB"/>
                </a:solidFill>
              </a:rPr>
              <a:t>Riding hours × a moving average for that part of the country = about how many miles to plan.</a:t>
            </a:r>
            <a:endParaRPr lang="en-US" dirty="0"/>
          </a:p>
        </p:txBody>
      </p:sp>
      <p:sp>
        <p:nvSpPr>
          <p:cNvPr id="18" name="Shape 16"/>
          <p:cNvSpPr/>
          <p:nvPr/>
        </p:nvSpPr>
        <p:spPr>
          <a:xfrm>
            <a:off x="1920238" y="4791456"/>
            <a:ext cx="3840481" cy="1088136"/>
          </a:xfrm>
          <a:prstGeom prst="roundRect">
            <a:avLst>
              <a:gd name="adj" fmla="val 6731"/>
            </a:avLst>
          </a:prstGeom>
          <a:solidFill>
            <a:srgbClr val="0C2537"/>
          </a:solidFill>
          <a:ln w="12700">
            <a:solidFill>
              <a:srgbClr val="24465C"/>
            </a:solidFill>
            <a:prstDash val="solid"/>
          </a:ln>
        </p:spPr>
        <p:txBody>
          <a:bodyPr/>
          <a:lstStyle/>
          <a:p>
            <a:endParaRPr lang="en-US" dirty="0"/>
          </a:p>
        </p:txBody>
      </p:sp>
      <p:sp>
        <p:nvSpPr>
          <p:cNvPr id="19" name="Shape 17"/>
          <p:cNvSpPr/>
          <p:nvPr/>
        </p:nvSpPr>
        <p:spPr>
          <a:xfrm>
            <a:off x="1874520" y="4791455"/>
            <a:ext cx="45719" cy="1088135"/>
          </a:xfrm>
          <a:prstGeom prst="rect">
            <a:avLst/>
          </a:prstGeom>
          <a:solidFill>
            <a:srgbClr val="2AC2C2"/>
          </a:solidFill>
          <a:ln w="12700">
            <a:solidFill>
              <a:srgbClr val="2AC2C2"/>
            </a:solidFill>
            <a:prstDash val="solid"/>
          </a:ln>
        </p:spPr>
        <p:txBody>
          <a:bodyPr/>
          <a:lstStyle/>
          <a:p>
            <a:endParaRPr lang="en-US" dirty="0"/>
          </a:p>
        </p:txBody>
      </p:sp>
      <p:sp>
        <p:nvSpPr>
          <p:cNvPr id="20" name="Text 18"/>
          <p:cNvSpPr/>
          <p:nvPr/>
        </p:nvSpPr>
        <p:spPr>
          <a:xfrm>
            <a:off x="2130552" y="4871860"/>
            <a:ext cx="3465576" cy="310896"/>
          </a:xfrm>
          <a:prstGeom prst="rect">
            <a:avLst/>
          </a:prstGeom>
          <a:noFill/>
          <a:ln/>
        </p:spPr>
        <p:txBody>
          <a:bodyPr wrap="square" lIns="0" tIns="0" rIns="0" bIns="0" rtlCol="0" anchor="ctr">
            <a:normAutofit/>
          </a:bodyPr>
          <a:lstStyle/>
          <a:p>
            <a:pPr marL="0" indent="0">
              <a:buNone/>
            </a:pPr>
            <a:r>
              <a:rPr lang="en-US" sz="1400" b="1" dirty="0">
                <a:solidFill>
                  <a:srgbClr val="F7F9FB"/>
                </a:solidFill>
              </a:rPr>
              <a:t>RANGE RINGS</a:t>
            </a:r>
            <a:endParaRPr lang="en-US" sz="1400" dirty="0"/>
          </a:p>
        </p:txBody>
      </p:sp>
      <p:sp>
        <p:nvSpPr>
          <p:cNvPr id="21" name="Text 19"/>
          <p:cNvSpPr/>
          <p:nvPr/>
        </p:nvSpPr>
        <p:spPr>
          <a:xfrm>
            <a:off x="2130552" y="5263160"/>
            <a:ext cx="3447288" cy="371097"/>
          </a:xfrm>
          <a:prstGeom prst="rect">
            <a:avLst/>
          </a:prstGeom>
          <a:noFill/>
          <a:ln/>
        </p:spPr>
        <p:txBody>
          <a:bodyPr wrap="square" lIns="0" tIns="0" rIns="0" bIns="0" rtlCol="0" anchor="t">
            <a:noAutofit/>
          </a:bodyPr>
          <a:lstStyle/>
          <a:p>
            <a:pPr marL="0" indent="0">
              <a:buNone/>
            </a:pPr>
            <a:r>
              <a:rPr lang="en-US" sz="1600" dirty="0">
                <a:solidFill>
                  <a:srgbClr val="DCE5EC"/>
                </a:solidFill>
              </a:rPr>
              <a:t>Draw range rings in Basecamp. Bonus outside the ring? Skip it.</a:t>
            </a:r>
            <a:endParaRPr lang="en-US" sz="1600" dirty="0"/>
          </a:p>
        </p:txBody>
      </p:sp>
      <p:sp>
        <p:nvSpPr>
          <p:cNvPr id="22" name="Shape 20"/>
          <p:cNvSpPr/>
          <p:nvPr/>
        </p:nvSpPr>
        <p:spPr>
          <a:xfrm>
            <a:off x="6428232" y="4791456"/>
            <a:ext cx="3886200" cy="1088136"/>
          </a:xfrm>
          <a:prstGeom prst="roundRect">
            <a:avLst>
              <a:gd name="adj" fmla="val 6731"/>
            </a:avLst>
          </a:prstGeom>
          <a:solidFill>
            <a:srgbClr val="0C2537"/>
          </a:solidFill>
          <a:ln w="12700">
            <a:solidFill>
              <a:srgbClr val="24465C"/>
            </a:solidFill>
            <a:prstDash val="solid"/>
          </a:ln>
        </p:spPr>
        <p:txBody>
          <a:bodyPr/>
          <a:lstStyle/>
          <a:p>
            <a:endParaRPr lang="en-US" dirty="0"/>
          </a:p>
        </p:txBody>
      </p:sp>
      <p:sp>
        <p:nvSpPr>
          <p:cNvPr id="23" name="Shape 21"/>
          <p:cNvSpPr/>
          <p:nvPr/>
        </p:nvSpPr>
        <p:spPr>
          <a:xfrm>
            <a:off x="6428232" y="4791455"/>
            <a:ext cx="73152" cy="1021515"/>
          </a:xfrm>
          <a:prstGeom prst="rect">
            <a:avLst/>
          </a:prstGeom>
          <a:solidFill>
            <a:srgbClr val="F47B20"/>
          </a:solidFill>
          <a:ln w="12700">
            <a:solidFill>
              <a:srgbClr val="F47B20"/>
            </a:solidFill>
            <a:prstDash val="solid"/>
          </a:ln>
        </p:spPr>
        <p:txBody>
          <a:bodyPr/>
          <a:lstStyle/>
          <a:p>
            <a:endParaRPr lang="en-US" dirty="0"/>
          </a:p>
        </p:txBody>
      </p:sp>
      <p:sp>
        <p:nvSpPr>
          <p:cNvPr id="24" name="Text 22"/>
          <p:cNvSpPr/>
          <p:nvPr/>
        </p:nvSpPr>
        <p:spPr>
          <a:xfrm>
            <a:off x="6684264" y="4871860"/>
            <a:ext cx="3465576" cy="310896"/>
          </a:xfrm>
          <a:prstGeom prst="rect">
            <a:avLst/>
          </a:prstGeom>
          <a:noFill/>
          <a:ln/>
        </p:spPr>
        <p:txBody>
          <a:bodyPr wrap="square" lIns="0" tIns="0" rIns="0" bIns="0" rtlCol="0" anchor="ctr">
            <a:normAutofit/>
          </a:bodyPr>
          <a:lstStyle/>
          <a:p>
            <a:pPr marL="0" indent="0">
              <a:buNone/>
            </a:pPr>
            <a:r>
              <a:rPr lang="en-US" sz="1400" b="1" dirty="0">
                <a:solidFill>
                  <a:srgbClr val="F7F9FB"/>
                </a:solidFill>
              </a:rPr>
              <a:t>CORRIDOR THINKING</a:t>
            </a:r>
            <a:endParaRPr lang="en-US" sz="1400" dirty="0"/>
          </a:p>
        </p:txBody>
      </p:sp>
      <p:sp>
        <p:nvSpPr>
          <p:cNvPr id="25" name="Text 23"/>
          <p:cNvSpPr/>
          <p:nvPr/>
        </p:nvSpPr>
        <p:spPr>
          <a:xfrm>
            <a:off x="6684264" y="5263160"/>
            <a:ext cx="3447288" cy="475860"/>
          </a:xfrm>
          <a:prstGeom prst="rect">
            <a:avLst/>
          </a:prstGeom>
          <a:noFill/>
          <a:ln/>
        </p:spPr>
        <p:txBody>
          <a:bodyPr wrap="square" lIns="0" tIns="0" rIns="0" bIns="0" rtlCol="0" anchor="t">
            <a:noAutofit/>
          </a:bodyPr>
          <a:lstStyle/>
          <a:p>
            <a:pPr marL="0" indent="0">
              <a:buNone/>
            </a:pPr>
            <a:r>
              <a:rPr lang="en-US" sz="1600" dirty="0">
                <a:solidFill>
                  <a:srgbClr val="DCE5EC"/>
                </a:solidFill>
              </a:rPr>
              <a:t>Look for a fairly straight line from the start to the checkpoint or finish.</a:t>
            </a:r>
            <a:endParaRPr lang="en-US" sz="1600" dirty="0"/>
          </a:p>
        </p:txBody>
      </p:sp>
      <p:sp>
        <p:nvSpPr>
          <p:cNvPr id="26" name="Text 24"/>
          <p:cNvSpPr/>
          <p:nvPr/>
        </p:nvSpPr>
        <p:spPr>
          <a:xfrm>
            <a:off x="6583680" y="6473952"/>
            <a:ext cx="4572000" cy="146304"/>
          </a:xfrm>
          <a:prstGeom prst="rect">
            <a:avLst/>
          </a:prstGeom>
          <a:noFill/>
          <a:ln/>
        </p:spPr>
        <p:txBody>
          <a:bodyPr wrap="square" lIns="0" tIns="0" rIns="0" bIns="0" rtlCol="0" anchor="ctr">
            <a:normAutofit/>
          </a:bodyPr>
          <a:lstStyle/>
          <a:p>
            <a:pPr marL="0" indent="0" algn="r">
              <a:buNone/>
            </a:pPr>
            <a:r>
              <a:rPr lang="en-US" sz="680" i="1" dirty="0">
                <a:solidFill>
                  <a:srgbClr val="5E7487"/>
                </a:solidFill>
                <a:latin typeface="Arial" pitchFamily="34" charset="0"/>
                <a:ea typeface="Arial" pitchFamily="34" charset="-122"/>
                <a:cs typeface="Arial" pitchFamily="34" charset="-120"/>
              </a:rPr>
              <a:t>Source: GregRice.com — Hours &amp; Miles / range-ring planning</a:t>
            </a:r>
            <a:endParaRPr lang="en-US" sz="680" dirty="0"/>
          </a:p>
        </p:txBody>
      </p:sp>
      <p:sp>
        <p:nvSpPr>
          <p:cNvPr id="27" name="Slide Number Placeholder 0"/>
          <p:cNvSpPr>
            <a:spLocks noGrp="1"/>
          </p:cNvSpPr>
          <p:nvPr>
            <p:ph type="sldNum" sz="quarter" idx="4294967295"/>
          </p:nvPr>
        </p:nvSpPr>
        <p:spPr>
          <a:xfrm>
            <a:off x="11494008" y="6473952"/>
            <a:ext cx="310896" cy="219456"/>
          </a:xfrm>
          <a:prstGeom prst="rect">
            <a:avLst/>
          </a:prstGeom>
          <a:extLst>
            <a:ext uri="{C572A759-6A51-4108-AA02-DFA0A04FC94B}">
              <ma14:wrappingTextBoxFlag xmlns="" xmlns:ma14="http://schemas.microsoft.com/office/mac/drawingml/2011/main" val="0"/>
            </a:ext>
          </a:extLst>
        </p:spPr>
        <p:txBody>
          <a:bodyPr/>
          <a:lstStyle>
            <a:lvl1pPr>
              <a:defRPr sz="800">
                <a:solidFill>
                  <a:srgbClr val="70879A"/>
                </a:solidFill>
                <a:latin typeface="Arial"/>
                <a:ea typeface="Arial"/>
                <a:cs typeface="Arial"/>
              </a:defRPr>
            </a:lvl1pPr>
          </a:lstStyle>
          <a:p>
            <a:pPr algn="r"/>
            <a:fld id="{F7021451-1387-4CA6-816F-3879F97B5CBC}" type="slidenum">
              <a:rPr lang="en-US" b="0"/>
              <a:t>25</a:t>
            </a:fld>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530352" y="310896"/>
            <a:ext cx="10881360" cy="256032"/>
          </a:xfrm>
          <a:prstGeom prst="rect">
            <a:avLst/>
          </a:prstGeom>
          <a:noFill/>
          <a:ln/>
        </p:spPr>
        <p:txBody>
          <a:bodyPr wrap="square" lIns="0" tIns="0" rIns="0" bIns="0" rtlCol="0" anchor="ctr"/>
          <a:lstStyle/>
          <a:p>
            <a:pPr marL="0" indent="0">
              <a:buNone/>
            </a:pPr>
            <a:r>
              <a:rPr lang="en-US" sz="950" b="1" kern="0" spc="160" dirty="0">
                <a:solidFill>
                  <a:srgbClr val="F47B20"/>
                </a:solidFill>
                <a:latin typeface="Arial" pitchFamily="34" charset="0"/>
                <a:ea typeface="Arial" pitchFamily="34" charset="-122"/>
                <a:cs typeface="Arial" pitchFamily="34" charset="-120"/>
              </a:rPr>
              <a:t>LOOK FOR STRUCTURE BEFORE DETAIL</a:t>
            </a:r>
            <a:endParaRPr lang="en-US" sz="950" dirty="0"/>
          </a:p>
        </p:txBody>
      </p:sp>
      <p:sp>
        <p:nvSpPr>
          <p:cNvPr id="3" name="Text 1"/>
          <p:cNvSpPr/>
          <p:nvPr/>
        </p:nvSpPr>
        <p:spPr>
          <a:xfrm>
            <a:off x="530352" y="667512"/>
            <a:ext cx="10972800" cy="530352"/>
          </a:xfrm>
          <a:prstGeom prst="rect">
            <a:avLst/>
          </a:prstGeom>
          <a:noFill/>
          <a:ln/>
        </p:spPr>
        <p:txBody>
          <a:bodyPr wrap="square" lIns="0" tIns="0" rIns="0" bIns="0" rtlCol="0" anchor="ctr">
            <a:normAutofit/>
          </a:bodyPr>
          <a:lstStyle/>
          <a:p>
            <a:pPr marL="0" indent="0">
              <a:buNone/>
            </a:pPr>
            <a:r>
              <a:rPr lang="en-US" sz="2600" b="1" dirty="0">
                <a:solidFill>
                  <a:srgbClr val="F7F9FB"/>
                </a:solidFill>
                <a:latin typeface="Arial" pitchFamily="34" charset="0"/>
                <a:ea typeface="Arial" pitchFamily="34" charset="-122"/>
                <a:cs typeface="Arial" pitchFamily="34" charset="-120"/>
              </a:rPr>
              <a:t>Find the “big rocks” — then connect them efficiently</a:t>
            </a:r>
            <a:endParaRPr lang="en-US" sz="2600" dirty="0"/>
          </a:p>
        </p:txBody>
      </p:sp>
      <p:sp>
        <p:nvSpPr>
          <p:cNvPr id="4" name="Shape 2"/>
          <p:cNvSpPr/>
          <p:nvPr/>
        </p:nvSpPr>
        <p:spPr>
          <a:xfrm>
            <a:off x="530352" y="1298448"/>
            <a:ext cx="11064240" cy="0"/>
          </a:xfrm>
          <a:prstGeom prst="line">
            <a:avLst/>
          </a:prstGeom>
          <a:noFill/>
          <a:ln w="12700">
            <a:solidFill>
              <a:srgbClr val="24465C"/>
            </a:solidFill>
            <a:prstDash val="solid"/>
          </a:ln>
        </p:spPr>
        <p:txBody>
          <a:bodyPr/>
          <a:lstStyle/>
          <a:p>
            <a:endParaRPr lang="en-US" dirty="0"/>
          </a:p>
        </p:txBody>
      </p:sp>
      <p:sp>
        <p:nvSpPr>
          <p:cNvPr id="5" name="Shape 3"/>
          <p:cNvSpPr/>
          <p:nvPr/>
        </p:nvSpPr>
        <p:spPr>
          <a:xfrm>
            <a:off x="731520" y="1417320"/>
            <a:ext cx="7406640" cy="4526280"/>
          </a:xfrm>
          <a:prstGeom prst="roundRect">
            <a:avLst>
              <a:gd name="adj" fmla="val 808"/>
            </a:avLst>
          </a:prstGeom>
          <a:solidFill>
            <a:srgbClr val="0A2030"/>
          </a:solidFill>
          <a:ln w="12700">
            <a:solidFill>
              <a:srgbClr val="24465C"/>
            </a:solidFill>
            <a:prstDash val="solid"/>
          </a:ln>
        </p:spPr>
        <p:txBody>
          <a:bodyPr/>
          <a:lstStyle/>
          <a:p>
            <a:endParaRPr lang="en-US" dirty="0"/>
          </a:p>
        </p:txBody>
      </p:sp>
      <p:sp>
        <p:nvSpPr>
          <p:cNvPr id="6" name="Shape 4"/>
          <p:cNvSpPr/>
          <p:nvPr/>
        </p:nvSpPr>
        <p:spPr>
          <a:xfrm flipV="1">
            <a:off x="1330452" y="4475988"/>
            <a:ext cx="557784" cy="530352"/>
          </a:xfrm>
          <a:prstGeom prst="line">
            <a:avLst/>
          </a:prstGeom>
          <a:noFill/>
          <a:ln w="38100">
            <a:solidFill>
              <a:srgbClr val="F47B20">
                <a:alpha val="90000"/>
              </a:srgbClr>
            </a:solidFill>
            <a:prstDash val="solid"/>
          </a:ln>
        </p:spPr>
        <p:txBody>
          <a:bodyPr/>
          <a:lstStyle/>
          <a:p>
            <a:endParaRPr lang="en-US" dirty="0"/>
          </a:p>
        </p:txBody>
      </p:sp>
      <p:sp>
        <p:nvSpPr>
          <p:cNvPr id="7" name="Shape 5"/>
          <p:cNvSpPr/>
          <p:nvPr/>
        </p:nvSpPr>
        <p:spPr>
          <a:xfrm flipV="1">
            <a:off x="2468880" y="2985516"/>
            <a:ext cx="1453896" cy="489204"/>
          </a:xfrm>
          <a:prstGeom prst="line">
            <a:avLst/>
          </a:prstGeom>
          <a:noFill/>
          <a:ln w="38100">
            <a:solidFill>
              <a:srgbClr val="F47B20">
                <a:alpha val="90000"/>
              </a:srgbClr>
            </a:solidFill>
            <a:prstDash val="solid"/>
          </a:ln>
        </p:spPr>
        <p:txBody>
          <a:bodyPr/>
          <a:lstStyle/>
          <a:p>
            <a:endParaRPr lang="en-US" dirty="0"/>
          </a:p>
        </p:txBody>
      </p:sp>
      <p:sp>
        <p:nvSpPr>
          <p:cNvPr id="8" name="Shape 6"/>
          <p:cNvSpPr/>
          <p:nvPr/>
        </p:nvSpPr>
        <p:spPr>
          <a:xfrm flipV="1">
            <a:off x="4160520" y="2578608"/>
            <a:ext cx="1339596" cy="301752"/>
          </a:xfrm>
          <a:prstGeom prst="line">
            <a:avLst/>
          </a:prstGeom>
          <a:noFill/>
          <a:ln w="38100">
            <a:solidFill>
              <a:srgbClr val="F47B20">
                <a:alpha val="90000"/>
              </a:srgbClr>
            </a:solidFill>
            <a:prstDash val="solid"/>
          </a:ln>
        </p:spPr>
        <p:txBody>
          <a:bodyPr/>
          <a:lstStyle/>
          <a:p>
            <a:endParaRPr lang="en-US" dirty="0"/>
          </a:p>
        </p:txBody>
      </p:sp>
      <p:sp>
        <p:nvSpPr>
          <p:cNvPr id="9" name="Shape 7"/>
          <p:cNvSpPr/>
          <p:nvPr/>
        </p:nvSpPr>
        <p:spPr>
          <a:xfrm flipV="1">
            <a:off x="5715000" y="2135124"/>
            <a:ext cx="1207008" cy="333756"/>
          </a:xfrm>
          <a:prstGeom prst="line">
            <a:avLst/>
          </a:prstGeom>
          <a:noFill/>
          <a:ln w="38100">
            <a:solidFill>
              <a:srgbClr val="F47B20">
                <a:alpha val="90000"/>
              </a:srgbClr>
            </a:solidFill>
            <a:prstDash val="solid"/>
          </a:ln>
        </p:spPr>
        <p:txBody>
          <a:bodyPr/>
          <a:lstStyle/>
          <a:p>
            <a:endParaRPr lang="en-US" dirty="0"/>
          </a:p>
        </p:txBody>
      </p:sp>
      <p:sp>
        <p:nvSpPr>
          <p:cNvPr id="10" name="Shape 8"/>
          <p:cNvSpPr/>
          <p:nvPr/>
        </p:nvSpPr>
        <p:spPr>
          <a:xfrm>
            <a:off x="1106424" y="4946904"/>
            <a:ext cx="256032" cy="256032"/>
          </a:xfrm>
          <a:prstGeom prst="ellipse">
            <a:avLst/>
          </a:prstGeom>
          <a:solidFill>
            <a:srgbClr val="42B883"/>
          </a:solidFill>
          <a:ln w="12700">
            <a:solidFill>
              <a:srgbClr val="F7F9FB">
                <a:alpha val="35000"/>
              </a:srgbClr>
            </a:solidFill>
            <a:prstDash val="solid"/>
          </a:ln>
        </p:spPr>
        <p:txBody>
          <a:bodyPr/>
          <a:lstStyle/>
          <a:p>
            <a:endParaRPr lang="en-US" dirty="0"/>
          </a:p>
        </p:txBody>
      </p:sp>
      <p:sp>
        <p:nvSpPr>
          <p:cNvPr id="11" name="Shape 9"/>
          <p:cNvSpPr/>
          <p:nvPr/>
        </p:nvSpPr>
        <p:spPr>
          <a:xfrm>
            <a:off x="1792224" y="4306824"/>
            <a:ext cx="256032" cy="256032"/>
          </a:xfrm>
          <a:prstGeom prst="ellipse">
            <a:avLst/>
          </a:prstGeom>
          <a:solidFill>
            <a:srgbClr val="4CA6FF"/>
          </a:solidFill>
          <a:ln w="12700">
            <a:solidFill>
              <a:srgbClr val="F7F9FB">
                <a:alpha val="35000"/>
              </a:srgbClr>
            </a:solidFill>
            <a:prstDash val="solid"/>
          </a:ln>
        </p:spPr>
        <p:txBody>
          <a:bodyPr/>
          <a:lstStyle/>
          <a:p>
            <a:endParaRPr lang="en-US" dirty="0"/>
          </a:p>
        </p:txBody>
      </p:sp>
      <p:sp>
        <p:nvSpPr>
          <p:cNvPr id="12" name="Shape 10"/>
          <p:cNvSpPr/>
          <p:nvPr/>
        </p:nvSpPr>
        <p:spPr>
          <a:xfrm>
            <a:off x="2276856" y="3282696"/>
            <a:ext cx="384048" cy="384048"/>
          </a:xfrm>
          <a:prstGeom prst="ellipse">
            <a:avLst/>
          </a:prstGeom>
          <a:solidFill>
            <a:srgbClr val="E25A55"/>
          </a:solidFill>
          <a:ln w="12700">
            <a:solidFill>
              <a:srgbClr val="F7F9FB">
                <a:alpha val="35000"/>
              </a:srgbClr>
            </a:solidFill>
            <a:prstDash val="solid"/>
          </a:ln>
        </p:spPr>
        <p:txBody>
          <a:bodyPr/>
          <a:lstStyle/>
          <a:p>
            <a:endParaRPr lang="en-US" dirty="0"/>
          </a:p>
        </p:txBody>
      </p:sp>
      <p:sp>
        <p:nvSpPr>
          <p:cNvPr id="13" name="Shape 11"/>
          <p:cNvSpPr/>
          <p:nvPr/>
        </p:nvSpPr>
        <p:spPr>
          <a:xfrm>
            <a:off x="3360420" y="3863340"/>
            <a:ext cx="228600" cy="228600"/>
          </a:xfrm>
          <a:prstGeom prst="ellipse">
            <a:avLst/>
          </a:prstGeom>
          <a:solidFill>
            <a:srgbClr val="42B883"/>
          </a:solidFill>
          <a:ln w="12700">
            <a:solidFill>
              <a:srgbClr val="F7F9FB">
                <a:alpha val="35000"/>
              </a:srgbClr>
            </a:solidFill>
            <a:prstDash val="solid"/>
          </a:ln>
        </p:spPr>
        <p:txBody>
          <a:bodyPr/>
          <a:lstStyle/>
          <a:p>
            <a:endParaRPr lang="en-US" dirty="0"/>
          </a:p>
        </p:txBody>
      </p:sp>
      <p:sp>
        <p:nvSpPr>
          <p:cNvPr id="14" name="Shape 12"/>
          <p:cNvSpPr/>
          <p:nvPr/>
        </p:nvSpPr>
        <p:spPr>
          <a:xfrm>
            <a:off x="3922776" y="2642616"/>
            <a:ext cx="475488" cy="475488"/>
          </a:xfrm>
          <a:prstGeom prst="ellipse">
            <a:avLst/>
          </a:prstGeom>
          <a:solidFill>
            <a:srgbClr val="A879FF"/>
          </a:solidFill>
          <a:ln w="12700">
            <a:solidFill>
              <a:srgbClr val="F7F9FB">
                <a:alpha val="35000"/>
              </a:srgbClr>
            </a:solidFill>
            <a:prstDash val="solid"/>
          </a:ln>
        </p:spPr>
        <p:txBody>
          <a:bodyPr/>
          <a:lstStyle/>
          <a:p>
            <a:endParaRPr lang="en-US" dirty="0"/>
          </a:p>
        </p:txBody>
      </p:sp>
      <p:sp>
        <p:nvSpPr>
          <p:cNvPr id="15" name="Shape 13"/>
          <p:cNvSpPr/>
          <p:nvPr/>
        </p:nvSpPr>
        <p:spPr>
          <a:xfrm>
            <a:off x="4786884" y="3278124"/>
            <a:ext cx="301752" cy="301752"/>
          </a:xfrm>
          <a:prstGeom prst="ellipse">
            <a:avLst/>
          </a:prstGeom>
          <a:solidFill>
            <a:srgbClr val="4CA6FF"/>
          </a:solidFill>
          <a:ln w="12700">
            <a:solidFill>
              <a:srgbClr val="F7F9FB">
                <a:alpha val="35000"/>
              </a:srgbClr>
            </a:solidFill>
            <a:prstDash val="solid"/>
          </a:ln>
        </p:spPr>
        <p:txBody>
          <a:bodyPr/>
          <a:lstStyle/>
          <a:p>
            <a:endParaRPr lang="en-US" dirty="0"/>
          </a:p>
        </p:txBody>
      </p:sp>
      <p:sp>
        <p:nvSpPr>
          <p:cNvPr id="16" name="Shape 14"/>
          <p:cNvSpPr/>
          <p:nvPr/>
        </p:nvSpPr>
        <p:spPr>
          <a:xfrm>
            <a:off x="5500116" y="2253996"/>
            <a:ext cx="429768" cy="429768"/>
          </a:xfrm>
          <a:prstGeom prst="ellipse">
            <a:avLst/>
          </a:prstGeom>
          <a:solidFill>
            <a:srgbClr val="E25A55"/>
          </a:solidFill>
          <a:ln w="12700">
            <a:solidFill>
              <a:srgbClr val="F7F9FB">
                <a:alpha val="35000"/>
              </a:srgbClr>
            </a:solidFill>
            <a:prstDash val="solid"/>
          </a:ln>
        </p:spPr>
        <p:txBody>
          <a:bodyPr/>
          <a:lstStyle/>
          <a:p>
            <a:endParaRPr lang="en-US" dirty="0"/>
          </a:p>
        </p:txBody>
      </p:sp>
      <p:sp>
        <p:nvSpPr>
          <p:cNvPr id="17" name="Shape 15"/>
          <p:cNvSpPr/>
          <p:nvPr/>
        </p:nvSpPr>
        <p:spPr>
          <a:xfrm>
            <a:off x="6368796" y="2985516"/>
            <a:ext cx="246888" cy="246888"/>
          </a:xfrm>
          <a:prstGeom prst="ellipse">
            <a:avLst/>
          </a:prstGeom>
          <a:solidFill>
            <a:srgbClr val="42B883"/>
          </a:solidFill>
          <a:ln w="12700">
            <a:solidFill>
              <a:srgbClr val="F7F9FB">
                <a:alpha val="35000"/>
              </a:srgbClr>
            </a:solidFill>
            <a:prstDash val="solid"/>
          </a:ln>
        </p:spPr>
        <p:txBody>
          <a:bodyPr/>
          <a:lstStyle/>
          <a:p>
            <a:endParaRPr lang="en-US" dirty="0"/>
          </a:p>
        </p:txBody>
      </p:sp>
      <p:sp>
        <p:nvSpPr>
          <p:cNvPr id="18" name="Shape 16"/>
          <p:cNvSpPr/>
          <p:nvPr/>
        </p:nvSpPr>
        <p:spPr>
          <a:xfrm>
            <a:off x="6922008" y="1828800"/>
            <a:ext cx="457200" cy="457200"/>
          </a:xfrm>
          <a:prstGeom prst="ellipse">
            <a:avLst/>
          </a:prstGeom>
          <a:solidFill>
            <a:srgbClr val="A879FF"/>
          </a:solidFill>
          <a:ln w="12700">
            <a:solidFill>
              <a:srgbClr val="F7F9FB">
                <a:alpha val="35000"/>
              </a:srgbClr>
            </a:solidFill>
            <a:prstDash val="solid"/>
          </a:ln>
        </p:spPr>
        <p:txBody>
          <a:bodyPr/>
          <a:lstStyle/>
          <a:p>
            <a:endParaRPr lang="en-US" dirty="0"/>
          </a:p>
        </p:txBody>
      </p:sp>
      <p:sp>
        <p:nvSpPr>
          <p:cNvPr id="19" name="Shape 17"/>
          <p:cNvSpPr/>
          <p:nvPr/>
        </p:nvSpPr>
        <p:spPr>
          <a:xfrm>
            <a:off x="7447788" y="4475988"/>
            <a:ext cx="283464" cy="283464"/>
          </a:xfrm>
          <a:prstGeom prst="ellipse">
            <a:avLst/>
          </a:prstGeom>
          <a:solidFill>
            <a:srgbClr val="4CA6FF"/>
          </a:solidFill>
          <a:ln w="12700">
            <a:solidFill>
              <a:srgbClr val="F7F9FB">
                <a:alpha val="35000"/>
              </a:srgbClr>
            </a:solidFill>
            <a:prstDash val="solid"/>
          </a:ln>
        </p:spPr>
        <p:txBody>
          <a:bodyPr/>
          <a:lstStyle/>
          <a:p>
            <a:endParaRPr lang="en-US" dirty="0"/>
          </a:p>
        </p:txBody>
      </p:sp>
      <p:sp>
        <p:nvSpPr>
          <p:cNvPr id="20" name="Shape 18"/>
          <p:cNvSpPr/>
          <p:nvPr/>
        </p:nvSpPr>
        <p:spPr>
          <a:xfrm>
            <a:off x="5829300" y="4823460"/>
            <a:ext cx="228600" cy="228600"/>
          </a:xfrm>
          <a:prstGeom prst="ellipse">
            <a:avLst/>
          </a:prstGeom>
          <a:solidFill>
            <a:srgbClr val="42B883"/>
          </a:solidFill>
          <a:ln w="12700">
            <a:solidFill>
              <a:srgbClr val="F7F9FB">
                <a:alpha val="35000"/>
              </a:srgbClr>
            </a:solidFill>
            <a:prstDash val="solid"/>
          </a:ln>
        </p:spPr>
        <p:txBody>
          <a:bodyPr/>
          <a:lstStyle/>
          <a:p>
            <a:endParaRPr lang="en-US" dirty="0"/>
          </a:p>
        </p:txBody>
      </p:sp>
      <p:sp>
        <p:nvSpPr>
          <p:cNvPr id="21" name="Shape 19"/>
          <p:cNvSpPr/>
          <p:nvPr/>
        </p:nvSpPr>
        <p:spPr>
          <a:xfrm>
            <a:off x="4078224" y="4946904"/>
            <a:ext cx="256032" cy="256032"/>
          </a:xfrm>
          <a:prstGeom prst="ellipse">
            <a:avLst/>
          </a:prstGeom>
          <a:solidFill>
            <a:srgbClr val="4CA6FF"/>
          </a:solidFill>
          <a:ln w="12700">
            <a:solidFill>
              <a:srgbClr val="F7F9FB">
                <a:alpha val="35000"/>
              </a:srgbClr>
            </a:solidFill>
            <a:prstDash val="solid"/>
          </a:ln>
        </p:spPr>
        <p:txBody>
          <a:bodyPr/>
          <a:lstStyle/>
          <a:p>
            <a:endParaRPr lang="en-US" dirty="0"/>
          </a:p>
        </p:txBody>
      </p:sp>
      <p:sp>
        <p:nvSpPr>
          <p:cNvPr id="22" name="Text 20"/>
          <p:cNvSpPr/>
          <p:nvPr/>
        </p:nvSpPr>
        <p:spPr>
          <a:xfrm>
            <a:off x="914400" y="5358384"/>
            <a:ext cx="822960" cy="182880"/>
          </a:xfrm>
          <a:prstGeom prst="rect">
            <a:avLst/>
          </a:prstGeom>
          <a:noFill/>
          <a:ln/>
        </p:spPr>
        <p:txBody>
          <a:bodyPr wrap="square" lIns="0" tIns="0" rIns="0" bIns="0" rtlCol="0" anchor="ctr"/>
          <a:lstStyle/>
          <a:p>
            <a:pPr marL="0" indent="0">
              <a:buNone/>
            </a:pPr>
            <a:r>
              <a:rPr lang="en-US" sz="1600" b="1" dirty="0">
                <a:solidFill>
                  <a:srgbClr val="F7F9FB"/>
                </a:solidFill>
              </a:rPr>
              <a:t>START</a:t>
            </a:r>
            <a:endParaRPr lang="en-US" sz="1600" dirty="0"/>
          </a:p>
        </p:txBody>
      </p:sp>
      <p:sp>
        <p:nvSpPr>
          <p:cNvPr id="23" name="Text 21"/>
          <p:cNvSpPr/>
          <p:nvPr/>
        </p:nvSpPr>
        <p:spPr>
          <a:xfrm>
            <a:off x="6816852" y="1561338"/>
            <a:ext cx="914400" cy="182880"/>
          </a:xfrm>
          <a:prstGeom prst="rect">
            <a:avLst/>
          </a:prstGeom>
          <a:noFill/>
          <a:ln/>
        </p:spPr>
        <p:txBody>
          <a:bodyPr wrap="square" lIns="0" tIns="0" rIns="0" bIns="0" rtlCol="0" anchor="ctr"/>
          <a:lstStyle/>
          <a:p>
            <a:pPr marL="0" indent="0">
              <a:buNone/>
            </a:pPr>
            <a:r>
              <a:rPr lang="en-US" sz="1600" b="1" dirty="0">
                <a:solidFill>
                  <a:srgbClr val="F7F9FB"/>
                </a:solidFill>
              </a:rPr>
              <a:t>FINISH</a:t>
            </a:r>
            <a:endParaRPr lang="en-US" sz="1600" dirty="0"/>
          </a:p>
        </p:txBody>
      </p:sp>
      <p:sp>
        <p:nvSpPr>
          <p:cNvPr id="24" name="Shape 22"/>
          <p:cNvSpPr/>
          <p:nvPr/>
        </p:nvSpPr>
        <p:spPr>
          <a:xfrm>
            <a:off x="8458200" y="1417319"/>
            <a:ext cx="2788920" cy="1393995"/>
          </a:xfrm>
          <a:prstGeom prst="roundRect">
            <a:avLst>
              <a:gd name="adj" fmla="val 5185"/>
            </a:avLst>
          </a:prstGeom>
          <a:solidFill>
            <a:srgbClr val="0C2537"/>
          </a:solidFill>
          <a:ln w="12700">
            <a:solidFill>
              <a:srgbClr val="24465C"/>
            </a:solidFill>
            <a:prstDash val="solid"/>
          </a:ln>
          <a:effectLst>
            <a:outerShdw algn="bl" rotWithShape="0">
              <a:srgbClr val="000000">
                <a:alpha val="0"/>
              </a:srgbClr>
            </a:outerShdw>
          </a:effectLst>
        </p:spPr>
        <p:txBody>
          <a:bodyPr/>
          <a:lstStyle/>
          <a:p>
            <a:endParaRPr lang="en-US" dirty="0"/>
          </a:p>
        </p:txBody>
      </p:sp>
      <p:sp>
        <p:nvSpPr>
          <p:cNvPr id="25" name="Shape 23"/>
          <p:cNvSpPr/>
          <p:nvPr/>
        </p:nvSpPr>
        <p:spPr>
          <a:xfrm>
            <a:off x="8458200" y="1417320"/>
            <a:ext cx="91440" cy="1432160"/>
          </a:xfrm>
          <a:prstGeom prst="rect">
            <a:avLst/>
          </a:prstGeom>
          <a:solidFill>
            <a:srgbClr val="F47B20"/>
          </a:solidFill>
          <a:ln w="12700">
            <a:solidFill>
              <a:srgbClr val="F47B20"/>
            </a:solidFill>
            <a:prstDash val="solid"/>
          </a:ln>
        </p:spPr>
        <p:txBody>
          <a:bodyPr/>
          <a:lstStyle/>
          <a:p>
            <a:endParaRPr lang="en-US" dirty="0"/>
          </a:p>
        </p:txBody>
      </p:sp>
      <p:sp>
        <p:nvSpPr>
          <p:cNvPr id="26" name="Text 24"/>
          <p:cNvSpPr/>
          <p:nvPr/>
        </p:nvSpPr>
        <p:spPr>
          <a:xfrm>
            <a:off x="8714232" y="1618488"/>
            <a:ext cx="2368296" cy="310896"/>
          </a:xfrm>
          <a:prstGeom prst="rect">
            <a:avLst/>
          </a:prstGeom>
          <a:noFill/>
          <a:ln/>
        </p:spPr>
        <p:txBody>
          <a:bodyPr wrap="square" lIns="0" tIns="0" rIns="0" bIns="0" rtlCol="0" anchor="ctr">
            <a:normAutofit/>
          </a:bodyPr>
          <a:lstStyle/>
          <a:p>
            <a:pPr marL="0" indent="0">
              <a:buNone/>
            </a:pPr>
            <a:r>
              <a:rPr lang="en-US" sz="1600" b="1" dirty="0">
                <a:solidFill>
                  <a:srgbClr val="F7F9FB"/>
                </a:solidFill>
              </a:rPr>
              <a:t>1  SEE THE PATTERN</a:t>
            </a:r>
            <a:endParaRPr lang="en-US" sz="1600" dirty="0"/>
          </a:p>
        </p:txBody>
      </p:sp>
      <p:sp>
        <p:nvSpPr>
          <p:cNvPr id="27" name="Text 25"/>
          <p:cNvSpPr/>
          <p:nvPr/>
        </p:nvSpPr>
        <p:spPr>
          <a:xfrm>
            <a:off x="8714232" y="2075688"/>
            <a:ext cx="2350008" cy="735626"/>
          </a:xfrm>
          <a:prstGeom prst="rect">
            <a:avLst/>
          </a:prstGeom>
          <a:noFill/>
          <a:ln/>
        </p:spPr>
        <p:txBody>
          <a:bodyPr wrap="square" lIns="0" tIns="0" rIns="0" bIns="0" rtlCol="0" anchor="t">
            <a:noAutofit/>
          </a:bodyPr>
          <a:lstStyle/>
          <a:p>
            <a:pPr marL="0" indent="0">
              <a:buNone/>
            </a:pPr>
            <a:r>
              <a:rPr lang="en-US" sz="1400" dirty="0">
                <a:solidFill>
                  <a:srgbClr val="DCE5EC"/>
                </a:solidFill>
              </a:rPr>
              <a:t>Where are the high-value clusters, combos and natural corridors?</a:t>
            </a:r>
            <a:endParaRPr lang="en-US" sz="1400" dirty="0"/>
          </a:p>
        </p:txBody>
      </p:sp>
      <p:sp>
        <p:nvSpPr>
          <p:cNvPr id="28" name="Shape 26"/>
          <p:cNvSpPr/>
          <p:nvPr/>
        </p:nvSpPr>
        <p:spPr>
          <a:xfrm>
            <a:off x="8458200" y="2947541"/>
            <a:ext cx="2871216" cy="1461257"/>
          </a:xfrm>
          <a:prstGeom prst="roundRect">
            <a:avLst>
              <a:gd name="adj" fmla="val 5185"/>
            </a:avLst>
          </a:prstGeom>
          <a:solidFill>
            <a:srgbClr val="0C2537"/>
          </a:solidFill>
          <a:ln w="12700">
            <a:solidFill>
              <a:srgbClr val="24465C"/>
            </a:solidFill>
            <a:prstDash val="solid"/>
          </a:ln>
          <a:effectLst>
            <a:outerShdw algn="bl" rotWithShape="0">
              <a:srgbClr val="000000">
                <a:alpha val="0"/>
              </a:srgbClr>
            </a:outerShdw>
          </a:effectLst>
        </p:spPr>
        <p:txBody>
          <a:bodyPr/>
          <a:lstStyle/>
          <a:p>
            <a:endParaRPr lang="en-US" dirty="0"/>
          </a:p>
        </p:txBody>
      </p:sp>
      <p:sp>
        <p:nvSpPr>
          <p:cNvPr id="29" name="Shape 27"/>
          <p:cNvSpPr/>
          <p:nvPr/>
        </p:nvSpPr>
        <p:spPr>
          <a:xfrm>
            <a:off x="8458200" y="2947540"/>
            <a:ext cx="73152" cy="1487299"/>
          </a:xfrm>
          <a:prstGeom prst="rect">
            <a:avLst/>
          </a:prstGeom>
          <a:solidFill>
            <a:srgbClr val="F4C95D"/>
          </a:solidFill>
          <a:ln w="12700">
            <a:solidFill>
              <a:srgbClr val="F4C95D"/>
            </a:solidFill>
            <a:prstDash val="solid"/>
          </a:ln>
        </p:spPr>
        <p:txBody>
          <a:bodyPr/>
          <a:lstStyle/>
          <a:p>
            <a:endParaRPr lang="en-US" dirty="0"/>
          </a:p>
        </p:txBody>
      </p:sp>
      <p:sp>
        <p:nvSpPr>
          <p:cNvPr id="30" name="Text 28"/>
          <p:cNvSpPr/>
          <p:nvPr/>
        </p:nvSpPr>
        <p:spPr>
          <a:xfrm>
            <a:off x="8714232" y="3148709"/>
            <a:ext cx="2368296" cy="310896"/>
          </a:xfrm>
          <a:prstGeom prst="rect">
            <a:avLst/>
          </a:prstGeom>
          <a:noFill/>
          <a:ln/>
        </p:spPr>
        <p:txBody>
          <a:bodyPr wrap="square" lIns="0" tIns="0" rIns="0" bIns="0" rtlCol="0" anchor="ctr">
            <a:noAutofit/>
          </a:bodyPr>
          <a:lstStyle/>
          <a:p>
            <a:pPr marL="0" indent="0">
              <a:buNone/>
            </a:pPr>
            <a:r>
              <a:rPr lang="en-US" sz="1600" b="1" dirty="0">
                <a:solidFill>
                  <a:srgbClr val="F7F9FB"/>
                </a:solidFill>
              </a:rPr>
              <a:t>2  CONNECT BIG ROCKS</a:t>
            </a:r>
            <a:endParaRPr lang="en-US" sz="1600" dirty="0"/>
          </a:p>
        </p:txBody>
      </p:sp>
      <p:sp>
        <p:nvSpPr>
          <p:cNvPr id="31" name="Text 29"/>
          <p:cNvSpPr/>
          <p:nvPr/>
        </p:nvSpPr>
        <p:spPr>
          <a:xfrm>
            <a:off x="8714232" y="3605909"/>
            <a:ext cx="2350008" cy="654260"/>
          </a:xfrm>
          <a:prstGeom prst="rect">
            <a:avLst/>
          </a:prstGeom>
          <a:noFill/>
          <a:ln/>
        </p:spPr>
        <p:txBody>
          <a:bodyPr wrap="square" lIns="0" tIns="0" rIns="0" bIns="0" rtlCol="0" anchor="t">
            <a:noAutofit/>
          </a:bodyPr>
          <a:lstStyle/>
          <a:p>
            <a:pPr marL="0" indent="0">
              <a:buNone/>
            </a:pPr>
            <a:r>
              <a:rPr lang="en-US" sz="1400" dirty="0">
                <a:solidFill>
                  <a:srgbClr val="DCE5EC"/>
                </a:solidFill>
              </a:rPr>
              <a:t>Plan around the big point bonuses, then add what’s on the way.</a:t>
            </a:r>
            <a:endParaRPr lang="en-US" sz="1400" dirty="0"/>
          </a:p>
        </p:txBody>
      </p:sp>
      <p:sp>
        <p:nvSpPr>
          <p:cNvPr id="32" name="Shape 30"/>
          <p:cNvSpPr/>
          <p:nvPr/>
        </p:nvSpPr>
        <p:spPr>
          <a:xfrm>
            <a:off x="8458200" y="4571067"/>
            <a:ext cx="2788920" cy="1432160"/>
          </a:xfrm>
          <a:prstGeom prst="roundRect">
            <a:avLst>
              <a:gd name="adj" fmla="val 5185"/>
            </a:avLst>
          </a:prstGeom>
          <a:solidFill>
            <a:srgbClr val="0C2537"/>
          </a:solidFill>
          <a:ln w="12700">
            <a:solidFill>
              <a:srgbClr val="24465C"/>
            </a:solidFill>
            <a:prstDash val="solid"/>
          </a:ln>
          <a:effectLst>
            <a:outerShdw algn="bl" rotWithShape="0">
              <a:srgbClr val="000000">
                <a:alpha val="0"/>
              </a:srgbClr>
            </a:outerShdw>
          </a:effectLst>
        </p:spPr>
        <p:txBody>
          <a:bodyPr/>
          <a:lstStyle/>
          <a:p>
            <a:endParaRPr lang="en-US" dirty="0"/>
          </a:p>
        </p:txBody>
      </p:sp>
      <p:sp>
        <p:nvSpPr>
          <p:cNvPr id="33" name="Shape 31"/>
          <p:cNvSpPr/>
          <p:nvPr/>
        </p:nvSpPr>
        <p:spPr>
          <a:xfrm>
            <a:off x="8458200" y="4571067"/>
            <a:ext cx="91440" cy="1432160"/>
          </a:xfrm>
          <a:prstGeom prst="rect">
            <a:avLst/>
          </a:prstGeom>
          <a:solidFill>
            <a:srgbClr val="2AC2C2"/>
          </a:solidFill>
          <a:ln w="12700">
            <a:solidFill>
              <a:srgbClr val="2AC2C2"/>
            </a:solidFill>
            <a:prstDash val="solid"/>
          </a:ln>
        </p:spPr>
        <p:txBody>
          <a:bodyPr/>
          <a:lstStyle/>
          <a:p>
            <a:endParaRPr lang="en-US" dirty="0"/>
          </a:p>
        </p:txBody>
      </p:sp>
      <p:sp>
        <p:nvSpPr>
          <p:cNvPr id="34" name="Text 32"/>
          <p:cNvSpPr/>
          <p:nvPr/>
        </p:nvSpPr>
        <p:spPr>
          <a:xfrm>
            <a:off x="8714232" y="4772235"/>
            <a:ext cx="2368296" cy="310896"/>
          </a:xfrm>
          <a:prstGeom prst="rect">
            <a:avLst/>
          </a:prstGeom>
          <a:noFill/>
          <a:ln/>
        </p:spPr>
        <p:txBody>
          <a:bodyPr wrap="square" lIns="0" tIns="0" rIns="0" bIns="0" rtlCol="0" anchor="ctr">
            <a:normAutofit/>
          </a:bodyPr>
          <a:lstStyle/>
          <a:p>
            <a:pPr marL="0" indent="0">
              <a:buNone/>
            </a:pPr>
            <a:r>
              <a:rPr lang="en-US" sz="1600" b="1" dirty="0">
                <a:solidFill>
                  <a:srgbClr val="F7F9FB"/>
                </a:solidFill>
              </a:rPr>
              <a:t>3  CHECK THE CLOCK</a:t>
            </a:r>
            <a:endParaRPr lang="en-US" sz="1600" dirty="0"/>
          </a:p>
        </p:txBody>
      </p:sp>
      <p:sp>
        <p:nvSpPr>
          <p:cNvPr id="35" name="Text 33"/>
          <p:cNvSpPr/>
          <p:nvPr/>
        </p:nvSpPr>
        <p:spPr>
          <a:xfrm>
            <a:off x="8714232" y="5229435"/>
            <a:ext cx="2350008" cy="611524"/>
          </a:xfrm>
          <a:prstGeom prst="rect">
            <a:avLst/>
          </a:prstGeom>
          <a:noFill/>
          <a:ln/>
        </p:spPr>
        <p:txBody>
          <a:bodyPr wrap="square" lIns="0" tIns="0" rIns="0" bIns="0" rtlCol="0" anchor="t">
            <a:noAutofit/>
          </a:bodyPr>
          <a:lstStyle/>
          <a:p>
            <a:pPr marL="0" indent="0">
              <a:buNone/>
            </a:pPr>
            <a:r>
              <a:rPr lang="en-US" sz="1400" dirty="0">
                <a:solidFill>
                  <a:srgbClr val="DCE5EC"/>
                </a:solidFill>
              </a:rPr>
              <a:t>Every route has to pass the clock: rest, gas stops, finish time.</a:t>
            </a:r>
            <a:endParaRPr lang="en-US" sz="1400" dirty="0"/>
          </a:p>
        </p:txBody>
      </p:sp>
      <p:sp>
        <p:nvSpPr>
          <p:cNvPr id="36" name="Slide Number Placeholder 0"/>
          <p:cNvSpPr>
            <a:spLocks noGrp="1"/>
          </p:cNvSpPr>
          <p:nvPr>
            <p:ph type="sldNum" sz="quarter" idx="4294967295"/>
          </p:nvPr>
        </p:nvSpPr>
        <p:spPr>
          <a:xfrm>
            <a:off x="11494008" y="6473952"/>
            <a:ext cx="310896" cy="219456"/>
          </a:xfrm>
          <a:prstGeom prst="rect">
            <a:avLst/>
          </a:prstGeom>
          <a:extLst>
            <a:ext uri="{C572A759-6A51-4108-AA02-DFA0A04FC94B}">
              <ma14:wrappingTextBoxFlag xmlns="" xmlns:ma14="http://schemas.microsoft.com/office/mac/drawingml/2011/main" val="0"/>
            </a:ext>
          </a:extLst>
        </p:spPr>
        <p:txBody>
          <a:bodyPr/>
          <a:lstStyle>
            <a:lvl1pPr>
              <a:defRPr sz="800">
                <a:solidFill>
                  <a:srgbClr val="70879A"/>
                </a:solidFill>
                <a:latin typeface="Arial"/>
                <a:ea typeface="Arial"/>
                <a:cs typeface="Arial"/>
              </a:defRPr>
            </a:lvl1pPr>
          </a:lstStyle>
          <a:p>
            <a:pPr algn="r"/>
            <a:fld id="{F7021451-1387-4CA6-816F-3879F97B5CBC}" type="slidenum">
              <a:rPr lang="en-US" b="0"/>
              <a:t>26</a:t>
            </a:fld>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530352" y="310896"/>
            <a:ext cx="10881360" cy="256032"/>
          </a:xfrm>
          <a:prstGeom prst="rect">
            <a:avLst/>
          </a:prstGeom>
          <a:noFill/>
          <a:ln/>
        </p:spPr>
        <p:txBody>
          <a:bodyPr wrap="square" lIns="0" tIns="0" rIns="0" bIns="0" rtlCol="0" anchor="ctr"/>
          <a:lstStyle/>
          <a:p>
            <a:pPr marL="0" indent="0">
              <a:buNone/>
            </a:pPr>
            <a:r>
              <a:rPr lang="en-US" sz="950" b="1" kern="0" spc="160" dirty="0">
                <a:solidFill>
                  <a:srgbClr val="F47B20"/>
                </a:solidFill>
                <a:latin typeface="Arial" pitchFamily="34" charset="0"/>
                <a:ea typeface="Arial" pitchFamily="34" charset="-122"/>
                <a:cs typeface="Arial" pitchFamily="34" charset="-120"/>
              </a:rPr>
              <a:t>GIVE YOUR FUTURE SELF OPTIONS</a:t>
            </a:r>
            <a:endParaRPr lang="en-US" sz="950" dirty="0"/>
          </a:p>
        </p:txBody>
      </p:sp>
      <p:sp>
        <p:nvSpPr>
          <p:cNvPr id="3" name="Text 1"/>
          <p:cNvSpPr/>
          <p:nvPr/>
        </p:nvSpPr>
        <p:spPr>
          <a:xfrm>
            <a:off x="530352" y="667512"/>
            <a:ext cx="10972800" cy="530352"/>
          </a:xfrm>
          <a:prstGeom prst="rect">
            <a:avLst/>
          </a:prstGeom>
          <a:noFill/>
          <a:ln/>
        </p:spPr>
        <p:txBody>
          <a:bodyPr wrap="square" lIns="0" tIns="0" rIns="0" bIns="0" rtlCol="0" anchor="ctr">
            <a:normAutofit/>
          </a:bodyPr>
          <a:lstStyle/>
          <a:p>
            <a:pPr marL="0" indent="0">
              <a:buNone/>
            </a:pPr>
            <a:r>
              <a:rPr lang="en-US" sz="2600" b="1" dirty="0">
                <a:solidFill>
                  <a:srgbClr val="F7F9FB"/>
                </a:solidFill>
                <a:latin typeface="Arial" pitchFamily="34" charset="0"/>
                <a:ea typeface="Arial" pitchFamily="34" charset="-122"/>
                <a:cs typeface="Arial" pitchFamily="34" charset="-120"/>
              </a:rPr>
              <a:t>I plan aggressive — then build my outs</a:t>
            </a:r>
            <a:endParaRPr lang="en-US" sz="2600" dirty="0"/>
          </a:p>
        </p:txBody>
      </p:sp>
      <p:sp>
        <p:nvSpPr>
          <p:cNvPr id="4" name="Shape 2"/>
          <p:cNvSpPr/>
          <p:nvPr/>
        </p:nvSpPr>
        <p:spPr>
          <a:xfrm>
            <a:off x="530352" y="1298448"/>
            <a:ext cx="11064240" cy="0"/>
          </a:xfrm>
          <a:prstGeom prst="line">
            <a:avLst/>
          </a:prstGeom>
          <a:noFill/>
          <a:ln w="12700">
            <a:solidFill>
              <a:srgbClr val="24465C"/>
            </a:solidFill>
            <a:prstDash val="solid"/>
          </a:ln>
        </p:spPr>
        <p:txBody>
          <a:bodyPr/>
          <a:lstStyle/>
          <a:p>
            <a:endParaRPr lang="en-US" dirty="0"/>
          </a:p>
        </p:txBody>
      </p:sp>
      <p:sp>
        <p:nvSpPr>
          <p:cNvPr id="5" name="Shape 3"/>
          <p:cNvSpPr/>
          <p:nvPr/>
        </p:nvSpPr>
        <p:spPr>
          <a:xfrm>
            <a:off x="822960" y="1499616"/>
            <a:ext cx="10424160" cy="1143000"/>
          </a:xfrm>
          <a:prstGeom prst="roundRect">
            <a:avLst>
              <a:gd name="adj" fmla="val 4800"/>
            </a:avLst>
          </a:prstGeom>
          <a:solidFill>
            <a:srgbClr val="0C2537"/>
          </a:solidFill>
          <a:ln w="19050">
            <a:solidFill>
              <a:srgbClr val="2AC2C2"/>
            </a:solidFill>
            <a:prstDash val="solid"/>
          </a:ln>
          <a:effectLst>
            <a:outerShdw algn="bl" rotWithShape="0">
              <a:srgbClr val="000000">
                <a:alpha val="0"/>
              </a:srgbClr>
            </a:outerShdw>
          </a:effectLst>
        </p:spPr>
        <p:txBody>
          <a:bodyPr/>
          <a:lstStyle/>
          <a:p>
            <a:endParaRPr lang="en-US" dirty="0"/>
          </a:p>
        </p:txBody>
      </p:sp>
      <p:sp>
        <p:nvSpPr>
          <p:cNvPr id="6" name="Text 4"/>
          <p:cNvSpPr/>
          <p:nvPr/>
        </p:nvSpPr>
        <p:spPr>
          <a:xfrm>
            <a:off x="1078992" y="1925066"/>
            <a:ext cx="1828800" cy="274320"/>
          </a:xfrm>
          <a:prstGeom prst="rect">
            <a:avLst/>
          </a:prstGeom>
          <a:noFill/>
          <a:ln/>
        </p:spPr>
        <p:txBody>
          <a:bodyPr wrap="square" lIns="0" tIns="0" rIns="0" bIns="0" rtlCol="0" anchor="ctr"/>
          <a:lstStyle/>
          <a:p>
            <a:pPr marL="0" indent="0">
              <a:buNone/>
            </a:pPr>
            <a:r>
              <a:rPr lang="en-US" sz="1600" b="1" dirty="0">
                <a:solidFill>
                  <a:srgbClr val="2AC2C2"/>
                </a:solidFill>
              </a:rPr>
              <a:t>WEATHER / FIRE ROUTE</a:t>
            </a:r>
            <a:endParaRPr lang="en-US" sz="1600" dirty="0"/>
          </a:p>
        </p:txBody>
      </p:sp>
      <p:sp>
        <p:nvSpPr>
          <p:cNvPr id="7" name="Text 5"/>
          <p:cNvSpPr/>
          <p:nvPr/>
        </p:nvSpPr>
        <p:spPr>
          <a:xfrm>
            <a:off x="2926079" y="1832130"/>
            <a:ext cx="4777309" cy="484632"/>
          </a:xfrm>
          <a:prstGeom prst="rect">
            <a:avLst/>
          </a:prstGeom>
          <a:noFill/>
          <a:ln/>
        </p:spPr>
        <p:txBody>
          <a:bodyPr wrap="square" lIns="0" tIns="0" rIns="0" bIns="0" rtlCol="0" anchor="ctr">
            <a:noAutofit/>
          </a:bodyPr>
          <a:lstStyle/>
          <a:p>
            <a:pPr marL="0" indent="0">
              <a:buNone/>
            </a:pPr>
            <a:r>
              <a:rPr lang="en-US" sz="1600" b="1" dirty="0">
                <a:solidFill>
                  <a:srgbClr val="F7F9FB"/>
                </a:solidFill>
              </a:rPr>
              <a:t>Routes around storms, snow, hurricanes or fires</a:t>
            </a:r>
            <a:endParaRPr lang="en-US" sz="1600" dirty="0"/>
          </a:p>
        </p:txBody>
      </p:sp>
      <p:sp>
        <p:nvSpPr>
          <p:cNvPr id="8" name="Text 6"/>
          <p:cNvSpPr/>
          <p:nvPr/>
        </p:nvSpPr>
        <p:spPr>
          <a:xfrm>
            <a:off x="7863840" y="1823173"/>
            <a:ext cx="2971800" cy="502920"/>
          </a:xfrm>
          <a:prstGeom prst="rect">
            <a:avLst/>
          </a:prstGeom>
          <a:noFill/>
          <a:ln/>
        </p:spPr>
        <p:txBody>
          <a:bodyPr wrap="square" lIns="0" tIns="0" rIns="0" bIns="0" rtlCol="0" anchor="ctr">
            <a:normAutofit/>
          </a:bodyPr>
          <a:lstStyle/>
          <a:p>
            <a:pPr marL="0" indent="0">
              <a:buNone/>
            </a:pPr>
            <a:r>
              <a:rPr lang="en-US" sz="1600" dirty="0">
                <a:solidFill>
                  <a:srgbClr val="92A7B7"/>
                </a:solidFill>
              </a:rPr>
              <a:t>Built before the start so you can switch fast when it hits.</a:t>
            </a:r>
            <a:endParaRPr lang="en-US" sz="1600" dirty="0"/>
          </a:p>
        </p:txBody>
      </p:sp>
      <p:sp>
        <p:nvSpPr>
          <p:cNvPr id="9" name="Shape 7"/>
          <p:cNvSpPr/>
          <p:nvPr/>
        </p:nvSpPr>
        <p:spPr>
          <a:xfrm>
            <a:off x="822960" y="3008376"/>
            <a:ext cx="10424160" cy="1143000"/>
          </a:xfrm>
          <a:prstGeom prst="roundRect">
            <a:avLst>
              <a:gd name="adj" fmla="val 4800"/>
            </a:avLst>
          </a:prstGeom>
          <a:solidFill>
            <a:srgbClr val="0C2537"/>
          </a:solidFill>
          <a:ln w="19050">
            <a:solidFill>
              <a:srgbClr val="F47B20"/>
            </a:solidFill>
            <a:prstDash val="solid"/>
          </a:ln>
          <a:effectLst>
            <a:outerShdw algn="bl" rotWithShape="0">
              <a:srgbClr val="000000">
                <a:alpha val="0"/>
              </a:srgbClr>
            </a:outerShdw>
          </a:effectLst>
        </p:spPr>
        <p:txBody>
          <a:bodyPr/>
          <a:lstStyle/>
          <a:p>
            <a:endParaRPr lang="en-US" dirty="0"/>
          </a:p>
        </p:txBody>
      </p:sp>
      <p:sp>
        <p:nvSpPr>
          <p:cNvPr id="10" name="Text 8"/>
          <p:cNvSpPr/>
          <p:nvPr/>
        </p:nvSpPr>
        <p:spPr>
          <a:xfrm>
            <a:off x="1078992" y="3433826"/>
            <a:ext cx="1828800" cy="274320"/>
          </a:xfrm>
          <a:prstGeom prst="rect">
            <a:avLst/>
          </a:prstGeom>
          <a:noFill/>
          <a:ln/>
        </p:spPr>
        <p:txBody>
          <a:bodyPr wrap="square" lIns="0" tIns="0" rIns="0" bIns="0" rtlCol="0" anchor="ctr"/>
          <a:lstStyle/>
          <a:p>
            <a:pPr marL="0" indent="0">
              <a:buNone/>
            </a:pPr>
            <a:r>
              <a:rPr lang="en-US" sz="1600" b="1" dirty="0">
                <a:solidFill>
                  <a:srgbClr val="F47B20"/>
                </a:solidFill>
              </a:rPr>
              <a:t>LESS AGGRESSIVE</a:t>
            </a:r>
            <a:endParaRPr lang="en-US" sz="1600" dirty="0"/>
          </a:p>
        </p:txBody>
      </p:sp>
      <p:sp>
        <p:nvSpPr>
          <p:cNvPr id="11" name="Text 9"/>
          <p:cNvSpPr/>
          <p:nvPr/>
        </p:nvSpPr>
        <p:spPr>
          <a:xfrm>
            <a:off x="2926079" y="3415538"/>
            <a:ext cx="4777309" cy="310896"/>
          </a:xfrm>
          <a:prstGeom prst="rect">
            <a:avLst/>
          </a:prstGeom>
          <a:noFill/>
          <a:ln/>
        </p:spPr>
        <p:txBody>
          <a:bodyPr wrap="square" lIns="0" tIns="0" rIns="0" bIns="0" rtlCol="0" anchor="ctr">
            <a:normAutofit/>
          </a:bodyPr>
          <a:lstStyle/>
          <a:p>
            <a:pPr marL="0" indent="0">
              <a:buNone/>
            </a:pPr>
            <a:r>
              <a:rPr lang="en-US" sz="1600" b="1" dirty="0">
                <a:solidFill>
                  <a:srgbClr val="F7F9FB"/>
                </a:solidFill>
              </a:rPr>
              <a:t>The one I build after I come to my senses</a:t>
            </a:r>
            <a:endParaRPr lang="en-US" sz="1600" dirty="0"/>
          </a:p>
        </p:txBody>
      </p:sp>
      <p:sp>
        <p:nvSpPr>
          <p:cNvPr id="12" name="Text 10"/>
          <p:cNvSpPr/>
          <p:nvPr/>
        </p:nvSpPr>
        <p:spPr>
          <a:xfrm>
            <a:off x="7863840" y="3331933"/>
            <a:ext cx="2971800" cy="502920"/>
          </a:xfrm>
          <a:prstGeom prst="rect">
            <a:avLst/>
          </a:prstGeom>
          <a:noFill/>
          <a:ln/>
        </p:spPr>
        <p:txBody>
          <a:bodyPr wrap="square" lIns="0" tIns="0" rIns="0" bIns="0" rtlCol="0" anchor="ctr">
            <a:normAutofit/>
          </a:bodyPr>
          <a:lstStyle/>
          <a:p>
            <a:pPr marL="0" indent="0">
              <a:buNone/>
            </a:pPr>
            <a:r>
              <a:rPr lang="en-US" sz="1600" dirty="0">
                <a:solidFill>
                  <a:srgbClr val="92A7B7"/>
                </a:solidFill>
              </a:rPr>
              <a:t>Fewer fragile timed stops and more room to the checkpoint.</a:t>
            </a:r>
            <a:endParaRPr lang="en-US" sz="1600" dirty="0"/>
          </a:p>
        </p:txBody>
      </p:sp>
      <p:sp>
        <p:nvSpPr>
          <p:cNvPr id="13" name="Shape 11"/>
          <p:cNvSpPr/>
          <p:nvPr/>
        </p:nvSpPr>
        <p:spPr>
          <a:xfrm>
            <a:off x="822960" y="4517136"/>
            <a:ext cx="10424160" cy="1143000"/>
          </a:xfrm>
          <a:prstGeom prst="roundRect">
            <a:avLst>
              <a:gd name="adj" fmla="val 4800"/>
            </a:avLst>
          </a:prstGeom>
          <a:solidFill>
            <a:srgbClr val="0C2537"/>
          </a:solidFill>
          <a:ln w="19050">
            <a:solidFill>
              <a:srgbClr val="E25A55"/>
            </a:solidFill>
            <a:prstDash val="solid"/>
          </a:ln>
          <a:effectLst>
            <a:outerShdw algn="bl" rotWithShape="0">
              <a:srgbClr val="000000">
                <a:alpha val="0"/>
              </a:srgbClr>
            </a:outerShdw>
          </a:effectLst>
        </p:spPr>
        <p:txBody>
          <a:bodyPr/>
          <a:lstStyle/>
          <a:p>
            <a:endParaRPr lang="en-US" dirty="0"/>
          </a:p>
        </p:txBody>
      </p:sp>
      <p:sp>
        <p:nvSpPr>
          <p:cNvPr id="14" name="Text 12"/>
          <p:cNvSpPr/>
          <p:nvPr/>
        </p:nvSpPr>
        <p:spPr>
          <a:xfrm>
            <a:off x="1078992" y="4942586"/>
            <a:ext cx="1828800" cy="274320"/>
          </a:xfrm>
          <a:prstGeom prst="rect">
            <a:avLst/>
          </a:prstGeom>
          <a:noFill/>
          <a:ln/>
        </p:spPr>
        <p:txBody>
          <a:bodyPr wrap="square" lIns="0" tIns="0" rIns="0" bIns="0" rtlCol="0" anchor="ctr"/>
          <a:lstStyle/>
          <a:p>
            <a:pPr marL="0" indent="0">
              <a:buNone/>
            </a:pPr>
            <a:r>
              <a:rPr lang="en-US" sz="1600" b="1" dirty="0">
                <a:solidFill>
                  <a:srgbClr val="E25A55"/>
                </a:solidFill>
              </a:rPr>
              <a:t>AGGRESSIVE</a:t>
            </a:r>
            <a:endParaRPr lang="en-US" sz="1600" dirty="0"/>
          </a:p>
        </p:txBody>
      </p:sp>
      <p:sp>
        <p:nvSpPr>
          <p:cNvPr id="15" name="Text 13"/>
          <p:cNvSpPr/>
          <p:nvPr/>
        </p:nvSpPr>
        <p:spPr>
          <a:xfrm>
            <a:off x="2926079" y="4924298"/>
            <a:ext cx="4777309" cy="310896"/>
          </a:xfrm>
          <a:prstGeom prst="rect">
            <a:avLst/>
          </a:prstGeom>
          <a:noFill/>
          <a:ln/>
        </p:spPr>
        <p:txBody>
          <a:bodyPr wrap="square" lIns="0" tIns="0" rIns="0" bIns="0" rtlCol="0" anchor="ctr">
            <a:noAutofit/>
          </a:bodyPr>
          <a:lstStyle/>
          <a:p>
            <a:pPr marL="0" indent="0">
              <a:buNone/>
            </a:pPr>
            <a:r>
              <a:rPr lang="en-US" sz="1600" b="1" dirty="0">
                <a:solidFill>
                  <a:srgbClr val="F7F9FB"/>
                </a:solidFill>
              </a:rPr>
              <a:t>More bonuses than I can really ride — on purpose</a:t>
            </a:r>
            <a:endParaRPr lang="en-US" sz="1600" dirty="0"/>
          </a:p>
        </p:txBody>
      </p:sp>
      <p:sp>
        <p:nvSpPr>
          <p:cNvPr id="16" name="Text 14"/>
          <p:cNvSpPr/>
          <p:nvPr/>
        </p:nvSpPr>
        <p:spPr>
          <a:xfrm>
            <a:off x="7863840" y="4840693"/>
            <a:ext cx="2971800" cy="502920"/>
          </a:xfrm>
          <a:prstGeom prst="rect">
            <a:avLst/>
          </a:prstGeom>
          <a:noFill/>
          <a:ln/>
        </p:spPr>
        <p:txBody>
          <a:bodyPr wrap="square" lIns="0" tIns="0" rIns="0" bIns="0" rtlCol="0" anchor="ctr">
            <a:noAutofit/>
          </a:bodyPr>
          <a:lstStyle/>
          <a:p>
            <a:pPr marL="0" indent="0">
              <a:buNone/>
            </a:pPr>
            <a:r>
              <a:rPr lang="en-US" sz="1600" dirty="0">
                <a:solidFill>
                  <a:srgbClr val="92A7B7"/>
                </a:solidFill>
              </a:rPr>
              <a:t>It’s a lot easier to drop bonuses on the fly than to add them.</a:t>
            </a:r>
            <a:endParaRPr lang="en-US" sz="1600" dirty="0"/>
          </a:p>
        </p:txBody>
      </p:sp>
      <p:sp>
        <p:nvSpPr>
          <p:cNvPr id="17" name="Text 15"/>
          <p:cNvSpPr/>
          <p:nvPr/>
        </p:nvSpPr>
        <p:spPr>
          <a:xfrm>
            <a:off x="822960" y="5834380"/>
            <a:ext cx="10424160" cy="511556"/>
          </a:xfrm>
          <a:prstGeom prst="rect">
            <a:avLst/>
          </a:prstGeom>
          <a:noFill/>
          <a:ln/>
        </p:spPr>
        <p:txBody>
          <a:bodyPr wrap="square" lIns="0" tIns="0" rIns="0" bIns="0" rtlCol="0" anchor="ctr">
            <a:normAutofit/>
          </a:bodyPr>
          <a:lstStyle/>
          <a:p>
            <a:pPr marL="0" indent="0" algn="ctr">
              <a:buNone/>
            </a:pPr>
            <a:r>
              <a:rPr lang="en-US" sz="1600" b="1" dirty="0">
                <a:solidFill>
                  <a:srgbClr val="F7F9FB"/>
                </a:solidFill>
              </a:rPr>
              <a:t>Load ALL the bonuses and ALL the routes into EVERY GPS. Stopping to boot up the laptop will cost you.</a:t>
            </a:r>
            <a:endParaRPr lang="en-US" sz="1600" dirty="0"/>
          </a:p>
        </p:txBody>
      </p:sp>
      <p:sp>
        <p:nvSpPr>
          <p:cNvPr id="18" name="Text 16"/>
          <p:cNvSpPr/>
          <p:nvPr/>
        </p:nvSpPr>
        <p:spPr>
          <a:xfrm>
            <a:off x="6583680" y="6473952"/>
            <a:ext cx="4572000" cy="146304"/>
          </a:xfrm>
          <a:prstGeom prst="rect">
            <a:avLst/>
          </a:prstGeom>
          <a:noFill/>
          <a:ln/>
        </p:spPr>
        <p:txBody>
          <a:bodyPr wrap="square" lIns="0" tIns="0" rIns="0" bIns="0" rtlCol="0" anchor="ctr">
            <a:normAutofit/>
          </a:bodyPr>
          <a:lstStyle/>
          <a:p>
            <a:pPr marL="0" indent="0" algn="r">
              <a:buNone/>
            </a:pPr>
            <a:r>
              <a:rPr lang="en-US" sz="680" i="1" dirty="0">
                <a:solidFill>
                  <a:srgbClr val="5E7487"/>
                </a:solidFill>
                <a:latin typeface="Arial" pitchFamily="34" charset="0"/>
                <a:ea typeface="Arial" pitchFamily="34" charset="-122"/>
                <a:cs typeface="Arial" pitchFamily="34" charset="-120"/>
              </a:rPr>
              <a:t>Source: GregRice.com — Rallying / My Route Planning</a:t>
            </a:r>
            <a:endParaRPr lang="en-US" sz="680" dirty="0"/>
          </a:p>
        </p:txBody>
      </p:sp>
      <p:sp>
        <p:nvSpPr>
          <p:cNvPr id="25" name="Slide Number Placeholder 0"/>
          <p:cNvSpPr>
            <a:spLocks noGrp="1"/>
          </p:cNvSpPr>
          <p:nvPr>
            <p:ph type="sldNum" sz="quarter" idx="4294967295"/>
          </p:nvPr>
        </p:nvSpPr>
        <p:spPr>
          <a:xfrm>
            <a:off x="11494008" y="6473952"/>
            <a:ext cx="310896" cy="219456"/>
          </a:xfrm>
          <a:prstGeom prst="rect">
            <a:avLst/>
          </a:prstGeom>
          <a:extLst>
            <a:ext uri="{C572A759-6A51-4108-AA02-DFA0A04FC94B}">
              <ma14:wrappingTextBoxFlag xmlns="" xmlns:ma14="http://schemas.microsoft.com/office/mac/drawingml/2011/main" val="0"/>
            </a:ext>
          </a:extLst>
        </p:spPr>
        <p:txBody>
          <a:bodyPr/>
          <a:lstStyle>
            <a:lvl1pPr>
              <a:defRPr sz="800">
                <a:solidFill>
                  <a:srgbClr val="70879A"/>
                </a:solidFill>
                <a:latin typeface="Arial"/>
                <a:ea typeface="Arial"/>
                <a:cs typeface="Arial"/>
              </a:defRPr>
            </a:lvl1pPr>
          </a:lstStyle>
          <a:p>
            <a:pPr algn="r"/>
            <a:fld id="{F7021451-1387-4CA6-816F-3879F97B5CBC}" type="slidenum">
              <a:rPr lang="en-US" b="0"/>
              <a:t>27</a:t>
            </a:fld>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530352" y="310896"/>
            <a:ext cx="10881360" cy="256032"/>
          </a:xfrm>
          <a:prstGeom prst="rect">
            <a:avLst/>
          </a:prstGeom>
          <a:noFill/>
          <a:ln/>
        </p:spPr>
        <p:txBody>
          <a:bodyPr wrap="square" lIns="0" tIns="0" rIns="0" bIns="0" rtlCol="0" anchor="ctr"/>
          <a:lstStyle/>
          <a:p>
            <a:pPr marL="0" indent="0">
              <a:buNone/>
            </a:pPr>
            <a:r>
              <a:rPr lang="en-US" sz="950" b="1" kern="0" spc="160" dirty="0">
                <a:solidFill>
                  <a:srgbClr val="F47B20"/>
                </a:solidFill>
                <a:latin typeface="Arial" pitchFamily="34" charset="0"/>
                <a:ea typeface="Arial" pitchFamily="34" charset="-122"/>
                <a:cs typeface="Arial" pitchFamily="34" charset="-120"/>
              </a:rPr>
              <a:t>A ROUTE IS A TIMETABLE</a:t>
            </a:r>
            <a:endParaRPr lang="en-US" sz="950" dirty="0"/>
          </a:p>
        </p:txBody>
      </p:sp>
      <p:sp>
        <p:nvSpPr>
          <p:cNvPr id="3" name="Text 1"/>
          <p:cNvSpPr/>
          <p:nvPr/>
        </p:nvSpPr>
        <p:spPr>
          <a:xfrm>
            <a:off x="530352" y="667512"/>
            <a:ext cx="10972800" cy="530352"/>
          </a:xfrm>
          <a:prstGeom prst="rect">
            <a:avLst/>
          </a:prstGeom>
          <a:noFill/>
          <a:ln/>
        </p:spPr>
        <p:txBody>
          <a:bodyPr wrap="square" lIns="0" tIns="0" rIns="0" bIns="0" rtlCol="0" anchor="ctr">
            <a:normAutofit/>
          </a:bodyPr>
          <a:lstStyle/>
          <a:p>
            <a:pPr marL="0" indent="0">
              <a:buNone/>
            </a:pPr>
            <a:r>
              <a:rPr lang="en-US" sz="2600" b="1" dirty="0">
                <a:solidFill>
                  <a:srgbClr val="F7F9FB"/>
                </a:solidFill>
                <a:latin typeface="Arial" pitchFamily="34" charset="0"/>
                <a:ea typeface="Arial" pitchFamily="34" charset="-122"/>
                <a:cs typeface="Arial" pitchFamily="34" charset="-120"/>
              </a:rPr>
              <a:t>Schedule every bonus — then watch the variance</a:t>
            </a:r>
            <a:endParaRPr lang="en-US" sz="2600" dirty="0"/>
          </a:p>
        </p:txBody>
      </p:sp>
      <p:sp>
        <p:nvSpPr>
          <p:cNvPr id="4" name="Shape 2"/>
          <p:cNvSpPr/>
          <p:nvPr/>
        </p:nvSpPr>
        <p:spPr>
          <a:xfrm>
            <a:off x="530352" y="1298448"/>
            <a:ext cx="11064240" cy="0"/>
          </a:xfrm>
          <a:prstGeom prst="line">
            <a:avLst/>
          </a:prstGeom>
          <a:noFill/>
          <a:ln w="12700">
            <a:solidFill>
              <a:srgbClr val="24465C"/>
            </a:solidFill>
            <a:prstDash val="solid"/>
          </a:ln>
        </p:spPr>
        <p:txBody>
          <a:bodyPr/>
          <a:lstStyle/>
          <a:p>
            <a:endParaRPr lang="en-US" dirty="0"/>
          </a:p>
        </p:txBody>
      </p:sp>
      <p:sp>
        <p:nvSpPr>
          <p:cNvPr id="5" name="Text 3"/>
          <p:cNvSpPr/>
          <p:nvPr/>
        </p:nvSpPr>
        <p:spPr>
          <a:xfrm>
            <a:off x="822960" y="1307591"/>
            <a:ext cx="1097280" cy="393191"/>
          </a:xfrm>
          <a:prstGeom prst="rect">
            <a:avLst/>
          </a:prstGeom>
          <a:noFill/>
          <a:ln/>
        </p:spPr>
        <p:txBody>
          <a:bodyPr wrap="square" lIns="0" tIns="0" rIns="0" bIns="0" rtlCol="0" anchor="ctr"/>
          <a:lstStyle/>
          <a:p>
            <a:pPr marL="0" indent="0">
              <a:buNone/>
            </a:pPr>
            <a:r>
              <a:rPr lang="en-US" sz="1600" b="1" kern="0" spc="100" dirty="0">
                <a:solidFill>
                  <a:srgbClr val="92A7B7"/>
                </a:solidFill>
              </a:rPr>
              <a:t>PLAN ETA</a:t>
            </a:r>
            <a:endParaRPr lang="en-US" sz="1600" dirty="0"/>
          </a:p>
        </p:txBody>
      </p:sp>
      <p:sp>
        <p:nvSpPr>
          <p:cNvPr id="6" name="Text 4"/>
          <p:cNvSpPr/>
          <p:nvPr/>
        </p:nvSpPr>
        <p:spPr>
          <a:xfrm>
            <a:off x="2148840" y="1417320"/>
            <a:ext cx="3108960" cy="228600"/>
          </a:xfrm>
          <a:prstGeom prst="rect">
            <a:avLst/>
          </a:prstGeom>
          <a:noFill/>
          <a:ln/>
        </p:spPr>
        <p:txBody>
          <a:bodyPr wrap="square" lIns="0" tIns="0" rIns="0" bIns="0" rtlCol="0" anchor="ctr"/>
          <a:lstStyle/>
          <a:p>
            <a:pPr marL="0" indent="0">
              <a:buNone/>
            </a:pPr>
            <a:r>
              <a:rPr lang="en-US" sz="1600" b="1" kern="0" spc="100" dirty="0">
                <a:solidFill>
                  <a:srgbClr val="92A7B7"/>
                </a:solidFill>
              </a:rPr>
              <a:t>STOP</a:t>
            </a:r>
            <a:endParaRPr lang="en-US" sz="1600" dirty="0"/>
          </a:p>
        </p:txBody>
      </p:sp>
      <p:sp>
        <p:nvSpPr>
          <p:cNvPr id="7" name="Text 5"/>
          <p:cNvSpPr/>
          <p:nvPr/>
        </p:nvSpPr>
        <p:spPr>
          <a:xfrm>
            <a:off x="5577840" y="1417320"/>
            <a:ext cx="1645920" cy="228600"/>
          </a:xfrm>
          <a:prstGeom prst="rect">
            <a:avLst/>
          </a:prstGeom>
          <a:noFill/>
          <a:ln/>
        </p:spPr>
        <p:txBody>
          <a:bodyPr wrap="square" lIns="0" tIns="0" rIns="0" bIns="0" rtlCol="0" anchor="ctr"/>
          <a:lstStyle/>
          <a:p>
            <a:pPr marL="0" indent="0">
              <a:buNone/>
            </a:pPr>
            <a:r>
              <a:rPr lang="en-US" sz="1600" b="1" kern="0" spc="100" dirty="0">
                <a:solidFill>
                  <a:srgbClr val="92A7B7"/>
                </a:solidFill>
              </a:rPr>
              <a:t>LEG / GAP</a:t>
            </a:r>
            <a:endParaRPr lang="en-US" sz="1600" dirty="0"/>
          </a:p>
        </p:txBody>
      </p:sp>
      <p:sp>
        <p:nvSpPr>
          <p:cNvPr id="8" name="Text 6"/>
          <p:cNvSpPr/>
          <p:nvPr/>
        </p:nvSpPr>
        <p:spPr>
          <a:xfrm>
            <a:off x="8641080" y="1417320"/>
            <a:ext cx="2148840" cy="228600"/>
          </a:xfrm>
          <a:prstGeom prst="rect">
            <a:avLst/>
          </a:prstGeom>
          <a:noFill/>
          <a:ln/>
        </p:spPr>
        <p:txBody>
          <a:bodyPr wrap="square" lIns="0" tIns="0" rIns="0" bIns="0" rtlCol="0" anchor="ctr"/>
          <a:lstStyle/>
          <a:p>
            <a:pPr marL="0" indent="0">
              <a:buNone/>
            </a:pPr>
            <a:r>
              <a:rPr lang="en-US" sz="1600" b="1" kern="0" spc="100" dirty="0">
                <a:solidFill>
                  <a:srgbClr val="92A7B7"/>
                </a:solidFill>
              </a:rPr>
              <a:t>ACTUAL VS PLAN</a:t>
            </a:r>
            <a:endParaRPr lang="en-US" sz="1600" dirty="0"/>
          </a:p>
        </p:txBody>
      </p:sp>
      <p:sp>
        <p:nvSpPr>
          <p:cNvPr id="9" name="Shape 7"/>
          <p:cNvSpPr/>
          <p:nvPr/>
        </p:nvSpPr>
        <p:spPr>
          <a:xfrm>
            <a:off x="749808" y="1783080"/>
            <a:ext cx="10515600" cy="393192"/>
          </a:xfrm>
          <a:prstGeom prst="roundRect">
            <a:avLst>
              <a:gd name="adj" fmla="val 4651"/>
            </a:avLst>
          </a:prstGeom>
          <a:solidFill>
            <a:srgbClr val="102F44"/>
          </a:solidFill>
          <a:ln w="12700">
            <a:solidFill>
              <a:srgbClr val="24465C">
                <a:alpha val="65000"/>
              </a:srgbClr>
            </a:solidFill>
            <a:prstDash val="solid"/>
          </a:ln>
        </p:spPr>
        <p:txBody>
          <a:bodyPr/>
          <a:lstStyle/>
          <a:p>
            <a:endParaRPr lang="en-US" dirty="0"/>
          </a:p>
        </p:txBody>
      </p:sp>
      <p:sp>
        <p:nvSpPr>
          <p:cNvPr id="10" name="Text 8"/>
          <p:cNvSpPr/>
          <p:nvPr/>
        </p:nvSpPr>
        <p:spPr>
          <a:xfrm>
            <a:off x="932688" y="1883664"/>
            <a:ext cx="914400" cy="164592"/>
          </a:xfrm>
          <a:prstGeom prst="rect">
            <a:avLst/>
          </a:prstGeom>
          <a:noFill/>
          <a:ln/>
        </p:spPr>
        <p:txBody>
          <a:bodyPr wrap="square" lIns="0" tIns="0" rIns="0" bIns="0" rtlCol="0" anchor="ctr"/>
          <a:lstStyle/>
          <a:p>
            <a:pPr marL="0" indent="0">
              <a:buNone/>
            </a:pPr>
            <a:r>
              <a:rPr lang="en-US" sz="1600" b="1" dirty="0">
                <a:solidFill>
                  <a:srgbClr val="F7F9FB"/>
                </a:solidFill>
              </a:rPr>
              <a:t>07:00</a:t>
            </a:r>
            <a:endParaRPr lang="en-US" sz="1600" dirty="0"/>
          </a:p>
        </p:txBody>
      </p:sp>
      <p:sp>
        <p:nvSpPr>
          <p:cNvPr id="11" name="Text 9"/>
          <p:cNvSpPr/>
          <p:nvPr/>
        </p:nvSpPr>
        <p:spPr>
          <a:xfrm>
            <a:off x="2139696" y="1874520"/>
            <a:ext cx="3063240" cy="164592"/>
          </a:xfrm>
          <a:prstGeom prst="rect">
            <a:avLst/>
          </a:prstGeom>
          <a:noFill/>
          <a:ln/>
        </p:spPr>
        <p:txBody>
          <a:bodyPr wrap="square" lIns="0" tIns="0" rIns="0" bIns="0" rtlCol="0" anchor="ctr">
            <a:noAutofit/>
          </a:bodyPr>
          <a:lstStyle/>
          <a:p>
            <a:pPr marL="0" indent="0">
              <a:buNone/>
            </a:pPr>
            <a:r>
              <a:rPr lang="en-US" sz="1600" dirty="0">
                <a:solidFill>
                  <a:srgbClr val="DCE5EC"/>
                </a:solidFill>
              </a:rPr>
              <a:t>START</a:t>
            </a:r>
            <a:endParaRPr lang="en-US" sz="1600" dirty="0"/>
          </a:p>
        </p:txBody>
      </p:sp>
      <p:sp>
        <p:nvSpPr>
          <p:cNvPr id="12" name="Text 10"/>
          <p:cNvSpPr/>
          <p:nvPr/>
        </p:nvSpPr>
        <p:spPr>
          <a:xfrm>
            <a:off x="5577840" y="1874520"/>
            <a:ext cx="1234440" cy="164592"/>
          </a:xfrm>
          <a:prstGeom prst="rect">
            <a:avLst/>
          </a:prstGeom>
          <a:noFill/>
          <a:ln/>
        </p:spPr>
        <p:txBody>
          <a:bodyPr wrap="square" lIns="0" tIns="0" rIns="0" bIns="0" rtlCol="0" anchor="ctr"/>
          <a:lstStyle/>
          <a:p>
            <a:pPr marL="0" indent="0">
              <a:buNone/>
            </a:pPr>
            <a:r>
              <a:rPr lang="en-US" sz="1600" dirty="0">
                <a:solidFill>
                  <a:srgbClr val="DCE5EC"/>
                </a:solidFill>
              </a:rPr>
              <a:t>0:00</a:t>
            </a:r>
            <a:endParaRPr lang="en-US" sz="1600" dirty="0"/>
          </a:p>
        </p:txBody>
      </p:sp>
      <p:sp>
        <p:nvSpPr>
          <p:cNvPr id="13" name="Text 11"/>
          <p:cNvSpPr/>
          <p:nvPr/>
        </p:nvSpPr>
        <p:spPr>
          <a:xfrm>
            <a:off x="8641080" y="1874520"/>
            <a:ext cx="1828800" cy="164592"/>
          </a:xfrm>
          <a:prstGeom prst="rect">
            <a:avLst/>
          </a:prstGeom>
          <a:noFill/>
          <a:ln/>
        </p:spPr>
        <p:txBody>
          <a:bodyPr wrap="square" lIns="0" tIns="0" rIns="0" bIns="0" rtlCol="0" anchor="ctr"/>
          <a:lstStyle/>
          <a:p>
            <a:pPr marL="0" indent="0">
              <a:buNone/>
            </a:pPr>
            <a:r>
              <a:rPr lang="en-US" sz="1600" b="1" dirty="0">
                <a:solidFill>
                  <a:srgbClr val="F4C95D"/>
                </a:solidFill>
              </a:rPr>
              <a:t>—</a:t>
            </a:r>
            <a:endParaRPr lang="en-US" sz="1600" dirty="0"/>
          </a:p>
        </p:txBody>
      </p:sp>
      <p:sp>
        <p:nvSpPr>
          <p:cNvPr id="14" name="Shape 12"/>
          <p:cNvSpPr/>
          <p:nvPr/>
        </p:nvSpPr>
        <p:spPr>
          <a:xfrm>
            <a:off x="749808" y="2286000"/>
            <a:ext cx="10515600" cy="393192"/>
          </a:xfrm>
          <a:prstGeom prst="roundRect">
            <a:avLst>
              <a:gd name="adj" fmla="val 4651"/>
            </a:avLst>
          </a:prstGeom>
          <a:solidFill>
            <a:srgbClr val="0C2537"/>
          </a:solidFill>
          <a:ln w="12700">
            <a:solidFill>
              <a:srgbClr val="24465C">
                <a:alpha val="65000"/>
              </a:srgbClr>
            </a:solidFill>
            <a:prstDash val="solid"/>
          </a:ln>
        </p:spPr>
        <p:txBody>
          <a:bodyPr/>
          <a:lstStyle/>
          <a:p>
            <a:endParaRPr lang="en-US" dirty="0"/>
          </a:p>
        </p:txBody>
      </p:sp>
      <p:sp>
        <p:nvSpPr>
          <p:cNvPr id="15" name="Text 13"/>
          <p:cNvSpPr/>
          <p:nvPr/>
        </p:nvSpPr>
        <p:spPr>
          <a:xfrm>
            <a:off x="932688" y="2386584"/>
            <a:ext cx="914400" cy="164592"/>
          </a:xfrm>
          <a:prstGeom prst="rect">
            <a:avLst/>
          </a:prstGeom>
          <a:noFill/>
          <a:ln/>
        </p:spPr>
        <p:txBody>
          <a:bodyPr wrap="square" lIns="0" tIns="0" rIns="0" bIns="0" rtlCol="0" anchor="ctr"/>
          <a:lstStyle/>
          <a:p>
            <a:pPr marL="0" indent="0">
              <a:buNone/>
            </a:pPr>
            <a:r>
              <a:rPr lang="en-US" sz="1600" b="1" dirty="0">
                <a:solidFill>
                  <a:srgbClr val="F7F9FB"/>
                </a:solidFill>
              </a:rPr>
              <a:t>09:05</a:t>
            </a:r>
            <a:endParaRPr lang="en-US" sz="1600" dirty="0"/>
          </a:p>
        </p:txBody>
      </p:sp>
      <p:sp>
        <p:nvSpPr>
          <p:cNvPr id="16" name="Text 14"/>
          <p:cNvSpPr/>
          <p:nvPr/>
        </p:nvSpPr>
        <p:spPr>
          <a:xfrm>
            <a:off x="2139696" y="2377440"/>
            <a:ext cx="3063240" cy="164592"/>
          </a:xfrm>
          <a:prstGeom prst="rect">
            <a:avLst/>
          </a:prstGeom>
          <a:noFill/>
          <a:ln/>
        </p:spPr>
        <p:txBody>
          <a:bodyPr wrap="square" lIns="0" tIns="0" rIns="0" bIns="0" rtlCol="0" anchor="ctr">
            <a:noAutofit/>
          </a:bodyPr>
          <a:lstStyle/>
          <a:p>
            <a:pPr marL="0" indent="0">
              <a:buNone/>
            </a:pPr>
            <a:r>
              <a:rPr lang="en-US" sz="1600" dirty="0">
                <a:solidFill>
                  <a:srgbClr val="DCE5EC"/>
                </a:solidFill>
              </a:rPr>
              <a:t>ABC-423-D</a:t>
            </a:r>
            <a:endParaRPr lang="en-US" sz="1600" dirty="0"/>
          </a:p>
        </p:txBody>
      </p:sp>
      <p:sp>
        <p:nvSpPr>
          <p:cNvPr id="17" name="Text 15"/>
          <p:cNvSpPr/>
          <p:nvPr/>
        </p:nvSpPr>
        <p:spPr>
          <a:xfrm>
            <a:off x="5577840" y="2377440"/>
            <a:ext cx="1234440" cy="164592"/>
          </a:xfrm>
          <a:prstGeom prst="rect">
            <a:avLst/>
          </a:prstGeom>
          <a:noFill/>
          <a:ln/>
        </p:spPr>
        <p:txBody>
          <a:bodyPr wrap="square" lIns="0" tIns="0" rIns="0" bIns="0" rtlCol="0" anchor="ctr"/>
          <a:lstStyle/>
          <a:p>
            <a:pPr marL="0" indent="0">
              <a:buNone/>
            </a:pPr>
            <a:r>
              <a:rPr lang="en-US" sz="1600" dirty="0">
                <a:solidFill>
                  <a:srgbClr val="DCE5EC"/>
                </a:solidFill>
              </a:rPr>
              <a:t>2:05</a:t>
            </a:r>
            <a:endParaRPr lang="en-US" sz="1600" dirty="0"/>
          </a:p>
        </p:txBody>
      </p:sp>
      <p:sp>
        <p:nvSpPr>
          <p:cNvPr id="18" name="Text 16"/>
          <p:cNvSpPr/>
          <p:nvPr/>
        </p:nvSpPr>
        <p:spPr>
          <a:xfrm>
            <a:off x="8641080" y="2377440"/>
            <a:ext cx="1828800" cy="164592"/>
          </a:xfrm>
          <a:prstGeom prst="rect">
            <a:avLst/>
          </a:prstGeom>
          <a:noFill/>
          <a:ln/>
        </p:spPr>
        <p:txBody>
          <a:bodyPr wrap="square" lIns="0" tIns="0" rIns="0" bIns="0" rtlCol="0" anchor="ctr"/>
          <a:lstStyle/>
          <a:p>
            <a:pPr marL="0" indent="0">
              <a:buNone/>
            </a:pPr>
            <a:r>
              <a:rPr lang="en-US" sz="1600" b="1" dirty="0">
                <a:solidFill>
                  <a:srgbClr val="F4C95D"/>
                </a:solidFill>
              </a:rPr>
              <a:t>+0:05</a:t>
            </a:r>
            <a:endParaRPr lang="en-US" sz="1600" dirty="0"/>
          </a:p>
        </p:txBody>
      </p:sp>
      <p:sp>
        <p:nvSpPr>
          <p:cNvPr id="19" name="Shape 17"/>
          <p:cNvSpPr/>
          <p:nvPr/>
        </p:nvSpPr>
        <p:spPr>
          <a:xfrm>
            <a:off x="749808" y="2788920"/>
            <a:ext cx="10515600" cy="393192"/>
          </a:xfrm>
          <a:prstGeom prst="roundRect">
            <a:avLst>
              <a:gd name="adj" fmla="val 4651"/>
            </a:avLst>
          </a:prstGeom>
          <a:solidFill>
            <a:srgbClr val="102F44"/>
          </a:solidFill>
          <a:ln w="12700">
            <a:solidFill>
              <a:srgbClr val="24465C">
                <a:alpha val="65000"/>
              </a:srgbClr>
            </a:solidFill>
            <a:prstDash val="solid"/>
          </a:ln>
        </p:spPr>
        <p:txBody>
          <a:bodyPr/>
          <a:lstStyle/>
          <a:p>
            <a:endParaRPr lang="en-US" dirty="0"/>
          </a:p>
        </p:txBody>
      </p:sp>
      <p:sp>
        <p:nvSpPr>
          <p:cNvPr id="20" name="Text 18"/>
          <p:cNvSpPr/>
          <p:nvPr/>
        </p:nvSpPr>
        <p:spPr>
          <a:xfrm>
            <a:off x="932688" y="2889504"/>
            <a:ext cx="914400" cy="164592"/>
          </a:xfrm>
          <a:prstGeom prst="rect">
            <a:avLst/>
          </a:prstGeom>
          <a:noFill/>
          <a:ln/>
        </p:spPr>
        <p:txBody>
          <a:bodyPr wrap="square" lIns="0" tIns="0" rIns="0" bIns="0" rtlCol="0" anchor="ctr"/>
          <a:lstStyle/>
          <a:p>
            <a:pPr marL="0" indent="0">
              <a:buNone/>
            </a:pPr>
            <a:r>
              <a:rPr lang="en-US" sz="1600" b="1" dirty="0">
                <a:solidFill>
                  <a:srgbClr val="F7F9FB"/>
                </a:solidFill>
              </a:rPr>
              <a:t>11:20</a:t>
            </a:r>
            <a:endParaRPr lang="en-US" sz="1600" dirty="0"/>
          </a:p>
        </p:txBody>
      </p:sp>
      <p:sp>
        <p:nvSpPr>
          <p:cNvPr id="21" name="Text 19"/>
          <p:cNvSpPr/>
          <p:nvPr/>
        </p:nvSpPr>
        <p:spPr>
          <a:xfrm>
            <a:off x="2139696" y="2880360"/>
            <a:ext cx="3063240" cy="164592"/>
          </a:xfrm>
          <a:prstGeom prst="rect">
            <a:avLst/>
          </a:prstGeom>
          <a:noFill/>
          <a:ln/>
        </p:spPr>
        <p:txBody>
          <a:bodyPr wrap="square" lIns="0" tIns="0" rIns="0" bIns="0" rtlCol="0" anchor="ctr">
            <a:noAutofit/>
          </a:bodyPr>
          <a:lstStyle/>
          <a:p>
            <a:pPr marL="0" indent="0">
              <a:buNone/>
            </a:pPr>
            <a:r>
              <a:rPr lang="en-US" sz="1600" dirty="0">
                <a:solidFill>
                  <a:srgbClr val="DCE5EC"/>
                </a:solidFill>
              </a:rPr>
              <a:t>JDC-1200-DC</a:t>
            </a:r>
            <a:endParaRPr lang="en-US" sz="1600" dirty="0"/>
          </a:p>
        </p:txBody>
      </p:sp>
      <p:sp>
        <p:nvSpPr>
          <p:cNvPr id="22" name="Text 20"/>
          <p:cNvSpPr/>
          <p:nvPr/>
        </p:nvSpPr>
        <p:spPr>
          <a:xfrm>
            <a:off x="5577840" y="2880360"/>
            <a:ext cx="1234440" cy="164592"/>
          </a:xfrm>
          <a:prstGeom prst="rect">
            <a:avLst/>
          </a:prstGeom>
          <a:noFill/>
          <a:ln/>
        </p:spPr>
        <p:txBody>
          <a:bodyPr wrap="square" lIns="0" tIns="0" rIns="0" bIns="0" rtlCol="0" anchor="ctr"/>
          <a:lstStyle/>
          <a:p>
            <a:pPr marL="0" indent="0">
              <a:buNone/>
            </a:pPr>
            <a:r>
              <a:rPr lang="en-US" sz="1600" dirty="0">
                <a:solidFill>
                  <a:srgbClr val="DCE5EC"/>
                </a:solidFill>
              </a:rPr>
              <a:t>2:15</a:t>
            </a:r>
            <a:endParaRPr lang="en-US" sz="1600" dirty="0"/>
          </a:p>
        </p:txBody>
      </p:sp>
      <p:sp>
        <p:nvSpPr>
          <p:cNvPr id="23" name="Text 21"/>
          <p:cNvSpPr/>
          <p:nvPr/>
        </p:nvSpPr>
        <p:spPr>
          <a:xfrm>
            <a:off x="8641080" y="2880360"/>
            <a:ext cx="1828800" cy="164592"/>
          </a:xfrm>
          <a:prstGeom prst="rect">
            <a:avLst/>
          </a:prstGeom>
          <a:noFill/>
          <a:ln/>
        </p:spPr>
        <p:txBody>
          <a:bodyPr wrap="square" lIns="0" tIns="0" rIns="0" bIns="0" rtlCol="0" anchor="ctr"/>
          <a:lstStyle/>
          <a:p>
            <a:pPr marL="0" indent="0">
              <a:buNone/>
            </a:pPr>
            <a:r>
              <a:rPr lang="en-US" sz="1600" b="1" dirty="0">
                <a:solidFill>
                  <a:srgbClr val="F4C95D"/>
                </a:solidFill>
              </a:rPr>
              <a:t>+0:10</a:t>
            </a:r>
            <a:endParaRPr lang="en-US" sz="1600" dirty="0"/>
          </a:p>
        </p:txBody>
      </p:sp>
      <p:sp>
        <p:nvSpPr>
          <p:cNvPr id="24" name="Shape 22"/>
          <p:cNvSpPr/>
          <p:nvPr/>
        </p:nvSpPr>
        <p:spPr>
          <a:xfrm>
            <a:off x="749808" y="3291840"/>
            <a:ext cx="10515600" cy="393192"/>
          </a:xfrm>
          <a:prstGeom prst="roundRect">
            <a:avLst>
              <a:gd name="adj" fmla="val 4651"/>
            </a:avLst>
          </a:prstGeom>
          <a:solidFill>
            <a:srgbClr val="0C2537"/>
          </a:solidFill>
          <a:ln w="12700">
            <a:solidFill>
              <a:srgbClr val="24465C">
                <a:alpha val="65000"/>
              </a:srgbClr>
            </a:solidFill>
            <a:prstDash val="solid"/>
          </a:ln>
        </p:spPr>
        <p:txBody>
          <a:bodyPr/>
          <a:lstStyle/>
          <a:p>
            <a:endParaRPr lang="en-US" dirty="0"/>
          </a:p>
        </p:txBody>
      </p:sp>
      <p:sp>
        <p:nvSpPr>
          <p:cNvPr id="25" name="Text 23"/>
          <p:cNvSpPr/>
          <p:nvPr/>
        </p:nvSpPr>
        <p:spPr>
          <a:xfrm>
            <a:off x="932688" y="3392424"/>
            <a:ext cx="914400" cy="164592"/>
          </a:xfrm>
          <a:prstGeom prst="rect">
            <a:avLst/>
          </a:prstGeom>
          <a:noFill/>
          <a:ln/>
        </p:spPr>
        <p:txBody>
          <a:bodyPr wrap="square" lIns="0" tIns="0" rIns="0" bIns="0" rtlCol="0" anchor="ctr"/>
          <a:lstStyle/>
          <a:p>
            <a:pPr marL="0" indent="0">
              <a:buNone/>
            </a:pPr>
            <a:r>
              <a:rPr lang="en-US" sz="1600" b="1" dirty="0">
                <a:solidFill>
                  <a:srgbClr val="F7F9FB"/>
                </a:solidFill>
              </a:rPr>
              <a:t>13:10</a:t>
            </a:r>
            <a:endParaRPr lang="en-US" sz="1600" dirty="0"/>
          </a:p>
        </p:txBody>
      </p:sp>
      <p:sp>
        <p:nvSpPr>
          <p:cNvPr id="26" name="Text 24"/>
          <p:cNvSpPr/>
          <p:nvPr/>
        </p:nvSpPr>
        <p:spPr>
          <a:xfrm>
            <a:off x="2139696" y="3383280"/>
            <a:ext cx="3063240" cy="164592"/>
          </a:xfrm>
          <a:prstGeom prst="rect">
            <a:avLst/>
          </a:prstGeom>
          <a:noFill/>
          <a:ln/>
        </p:spPr>
        <p:txBody>
          <a:bodyPr wrap="square" lIns="0" tIns="0" rIns="0" bIns="0" rtlCol="0" anchor="ctr">
            <a:noAutofit/>
          </a:bodyPr>
          <a:lstStyle/>
          <a:p>
            <a:pPr marL="0" indent="0">
              <a:buNone/>
            </a:pPr>
            <a:r>
              <a:rPr lang="en-US" sz="1600" dirty="0">
                <a:solidFill>
                  <a:srgbClr val="DCE5EC"/>
                </a:solidFill>
              </a:rPr>
              <a:t>FUEL / FOOD</a:t>
            </a:r>
            <a:endParaRPr lang="en-US" sz="1600" dirty="0"/>
          </a:p>
        </p:txBody>
      </p:sp>
      <p:sp>
        <p:nvSpPr>
          <p:cNvPr id="27" name="Text 25"/>
          <p:cNvSpPr/>
          <p:nvPr/>
        </p:nvSpPr>
        <p:spPr>
          <a:xfrm>
            <a:off x="5577840" y="3383280"/>
            <a:ext cx="1234440" cy="164592"/>
          </a:xfrm>
          <a:prstGeom prst="rect">
            <a:avLst/>
          </a:prstGeom>
          <a:noFill/>
          <a:ln/>
        </p:spPr>
        <p:txBody>
          <a:bodyPr wrap="square" lIns="0" tIns="0" rIns="0" bIns="0" rtlCol="0" anchor="ctr"/>
          <a:lstStyle/>
          <a:p>
            <a:pPr marL="0" indent="0">
              <a:buNone/>
            </a:pPr>
            <a:r>
              <a:rPr lang="en-US" sz="1600" dirty="0">
                <a:solidFill>
                  <a:srgbClr val="DCE5EC"/>
                </a:solidFill>
              </a:rPr>
              <a:t>1:50</a:t>
            </a:r>
            <a:endParaRPr lang="en-US" sz="1600" dirty="0"/>
          </a:p>
        </p:txBody>
      </p:sp>
      <p:sp>
        <p:nvSpPr>
          <p:cNvPr id="28" name="Text 26"/>
          <p:cNvSpPr/>
          <p:nvPr/>
        </p:nvSpPr>
        <p:spPr>
          <a:xfrm>
            <a:off x="8641080" y="3383280"/>
            <a:ext cx="1828800" cy="164592"/>
          </a:xfrm>
          <a:prstGeom prst="rect">
            <a:avLst/>
          </a:prstGeom>
          <a:noFill/>
          <a:ln/>
        </p:spPr>
        <p:txBody>
          <a:bodyPr wrap="square" lIns="0" tIns="0" rIns="0" bIns="0" rtlCol="0" anchor="ctr"/>
          <a:lstStyle/>
          <a:p>
            <a:pPr marL="0" indent="0">
              <a:buNone/>
            </a:pPr>
            <a:r>
              <a:rPr lang="en-US" sz="1600" b="1" dirty="0">
                <a:solidFill>
                  <a:srgbClr val="F4C95D"/>
                </a:solidFill>
              </a:rPr>
              <a:t>−0:05</a:t>
            </a:r>
            <a:endParaRPr lang="en-US" sz="1600" dirty="0"/>
          </a:p>
        </p:txBody>
      </p:sp>
      <p:sp>
        <p:nvSpPr>
          <p:cNvPr id="29" name="Shape 27"/>
          <p:cNvSpPr/>
          <p:nvPr/>
        </p:nvSpPr>
        <p:spPr>
          <a:xfrm>
            <a:off x="749808" y="3794760"/>
            <a:ext cx="10515600" cy="393192"/>
          </a:xfrm>
          <a:prstGeom prst="roundRect">
            <a:avLst>
              <a:gd name="adj" fmla="val 4651"/>
            </a:avLst>
          </a:prstGeom>
          <a:solidFill>
            <a:srgbClr val="102F44"/>
          </a:solidFill>
          <a:ln w="12700">
            <a:solidFill>
              <a:srgbClr val="24465C">
                <a:alpha val="65000"/>
              </a:srgbClr>
            </a:solidFill>
            <a:prstDash val="solid"/>
          </a:ln>
        </p:spPr>
        <p:txBody>
          <a:bodyPr/>
          <a:lstStyle/>
          <a:p>
            <a:endParaRPr lang="en-US" dirty="0"/>
          </a:p>
        </p:txBody>
      </p:sp>
      <p:sp>
        <p:nvSpPr>
          <p:cNvPr id="30" name="Text 28"/>
          <p:cNvSpPr/>
          <p:nvPr/>
        </p:nvSpPr>
        <p:spPr>
          <a:xfrm>
            <a:off x="932688" y="3895344"/>
            <a:ext cx="914400" cy="164592"/>
          </a:xfrm>
          <a:prstGeom prst="rect">
            <a:avLst/>
          </a:prstGeom>
          <a:noFill/>
          <a:ln/>
        </p:spPr>
        <p:txBody>
          <a:bodyPr wrap="square" lIns="0" tIns="0" rIns="0" bIns="0" rtlCol="0" anchor="ctr"/>
          <a:lstStyle/>
          <a:p>
            <a:pPr marL="0" indent="0">
              <a:buNone/>
            </a:pPr>
            <a:r>
              <a:rPr lang="en-US" sz="1600" b="1" dirty="0">
                <a:solidFill>
                  <a:srgbClr val="F7F9FB"/>
                </a:solidFill>
              </a:rPr>
              <a:t>15:45</a:t>
            </a:r>
            <a:endParaRPr lang="en-US" sz="1600" dirty="0"/>
          </a:p>
        </p:txBody>
      </p:sp>
      <p:sp>
        <p:nvSpPr>
          <p:cNvPr id="31" name="Text 29"/>
          <p:cNvSpPr/>
          <p:nvPr/>
        </p:nvSpPr>
        <p:spPr>
          <a:xfrm>
            <a:off x="2139696" y="3886200"/>
            <a:ext cx="3063240" cy="164592"/>
          </a:xfrm>
          <a:prstGeom prst="rect">
            <a:avLst/>
          </a:prstGeom>
          <a:noFill/>
          <a:ln/>
        </p:spPr>
        <p:txBody>
          <a:bodyPr wrap="square" lIns="0" tIns="0" rIns="0" bIns="0" rtlCol="0" anchor="ctr">
            <a:noAutofit/>
          </a:bodyPr>
          <a:lstStyle/>
          <a:p>
            <a:pPr marL="0" indent="0">
              <a:buNone/>
            </a:pPr>
            <a:r>
              <a:rPr lang="en-US" sz="1600" dirty="0">
                <a:solidFill>
                  <a:srgbClr val="DCE5EC"/>
                </a:solidFill>
              </a:rPr>
              <a:t>XYZ-2500-T</a:t>
            </a:r>
            <a:endParaRPr lang="en-US" sz="1600" dirty="0"/>
          </a:p>
        </p:txBody>
      </p:sp>
      <p:sp>
        <p:nvSpPr>
          <p:cNvPr id="32" name="Text 30"/>
          <p:cNvSpPr/>
          <p:nvPr/>
        </p:nvSpPr>
        <p:spPr>
          <a:xfrm>
            <a:off x="5577840" y="3886200"/>
            <a:ext cx="1234440" cy="164592"/>
          </a:xfrm>
          <a:prstGeom prst="rect">
            <a:avLst/>
          </a:prstGeom>
          <a:noFill/>
          <a:ln/>
        </p:spPr>
        <p:txBody>
          <a:bodyPr wrap="square" lIns="0" tIns="0" rIns="0" bIns="0" rtlCol="0" anchor="ctr"/>
          <a:lstStyle/>
          <a:p>
            <a:pPr marL="0" indent="0">
              <a:buNone/>
            </a:pPr>
            <a:r>
              <a:rPr lang="en-US" sz="1600" dirty="0">
                <a:solidFill>
                  <a:srgbClr val="DCE5EC"/>
                </a:solidFill>
              </a:rPr>
              <a:t>2:35</a:t>
            </a:r>
            <a:endParaRPr lang="en-US" sz="1600" dirty="0"/>
          </a:p>
        </p:txBody>
      </p:sp>
      <p:sp>
        <p:nvSpPr>
          <p:cNvPr id="33" name="Text 31"/>
          <p:cNvSpPr/>
          <p:nvPr/>
        </p:nvSpPr>
        <p:spPr>
          <a:xfrm>
            <a:off x="8641080" y="3886200"/>
            <a:ext cx="1828800" cy="164592"/>
          </a:xfrm>
          <a:prstGeom prst="rect">
            <a:avLst/>
          </a:prstGeom>
          <a:noFill/>
          <a:ln/>
        </p:spPr>
        <p:txBody>
          <a:bodyPr wrap="square" lIns="0" tIns="0" rIns="0" bIns="0" rtlCol="0" anchor="ctr"/>
          <a:lstStyle/>
          <a:p>
            <a:pPr marL="0" indent="0">
              <a:buNone/>
            </a:pPr>
            <a:r>
              <a:rPr lang="en-US" sz="1600" b="1" dirty="0">
                <a:solidFill>
                  <a:srgbClr val="F4C95D"/>
                </a:solidFill>
              </a:rPr>
              <a:t>+0:20</a:t>
            </a:r>
            <a:endParaRPr lang="en-US" sz="1600" dirty="0"/>
          </a:p>
        </p:txBody>
      </p:sp>
      <p:sp>
        <p:nvSpPr>
          <p:cNvPr id="34" name="Shape 32"/>
          <p:cNvSpPr/>
          <p:nvPr/>
        </p:nvSpPr>
        <p:spPr>
          <a:xfrm>
            <a:off x="749808" y="4297680"/>
            <a:ext cx="10515600" cy="393192"/>
          </a:xfrm>
          <a:prstGeom prst="roundRect">
            <a:avLst>
              <a:gd name="adj" fmla="val 4651"/>
            </a:avLst>
          </a:prstGeom>
          <a:solidFill>
            <a:srgbClr val="0C2537"/>
          </a:solidFill>
          <a:ln w="12700">
            <a:solidFill>
              <a:srgbClr val="24465C">
                <a:alpha val="65000"/>
              </a:srgbClr>
            </a:solidFill>
            <a:prstDash val="solid"/>
          </a:ln>
        </p:spPr>
        <p:txBody>
          <a:bodyPr/>
          <a:lstStyle/>
          <a:p>
            <a:endParaRPr lang="en-US" dirty="0"/>
          </a:p>
        </p:txBody>
      </p:sp>
      <p:sp>
        <p:nvSpPr>
          <p:cNvPr id="35" name="Text 33"/>
          <p:cNvSpPr/>
          <p:nvPr/>
        </p:nvSpPr>
        <p:spPr>
          <a:xfrm>
            <a:off x="932688" y="4398264"/>
            <a:ext cx="914400" cy="164592"/>
          </a:xfrm>
          <a:prstGeom prst="rect">
            <a:avLst/>
          </a:prstGeom>
          <a:noFill/>
          <a:ln/>
        </p:spPr>
        <p:txBody>
          <a:bodyPr wrap="square" lIns="0" tIns="0" rIns="0" bIns="0" rtlCol="0" anchor="ctr"/>
          <a:lstStyle/>
          <a:p>
            <a:pPr marL="0" indent="0">
              <a:buNone/>
            </a:pPr>
            <a:r>
              <a:rPr lang="en-US" sz="1600" b="1" dirty="0">
                <a:solidFill>
                  <a:srgbClr val="F7F9FB"/>
                </a:solidFill>
              </a:rPr>
              <a:t>18:30</a:t>
            </a:r>
            <a:endParaRPr lang="en-US" sz="1600" dirty="0"/>
          </a:p>
        </p:txBody>
      </p:sp>
      <p:sp>
        <p:nvSpPr>
          <p:cNvPr id="36" name="Text 34"/>
          <p:cNvSpPr/>
          <p:nvPr/>
        </p:nvSpPr>
        <p:spPr>
          <a:xfrm>
            <a:off x="2139696" y="4389120"/>
            <a:ext cx="3063240" cy="164592"/>
          </a:xfrm>
          <a:prstGeom prst="rect">
            <a:avLst/>
          </a:prstGeom>
          <a:noFill/>
          <a:ln/>
        </p:spPr>
        <p:txBody>
          <a:bodyPr wrap="square" lIns="0" tIns="0" rIns="0" bIns="0" rtlCol="0" anchor="ctr">
            <a:noAutofit/>
          </a:bodyPr>
          <a:lstStyle/>
          <a:p>
            <a:pPr marL="0" indent="0">
              <a:buNone/>
            </a:pPr>
            <a:r>
              <a:rPr lang="en-US" sz="1600" b="1" dirty="0">
                <a:solidFill>
                  <a:srgbClr val="E25A55"/>
                </a:solidFill>
              </a:rPr>
              <a:t>DROP DECISION</a:t>
            </a:r>
            <a:endParaRPr lang="en-US" sz="1600" dirty="0"/>
          </a:p>
        </p:txBody>
      </p:sp>
      <p:sp>
        <p:nvSpPr>
          <p:cNvPr id="37" name="Text 35"/>
          <p:cNvSpPr/>
          <p:nvPr/>
        </p:nvSpPr>
        <p:spPr>
          <a:xfrm>
            <a:off x="5577840" y="4389120"/>
            <a:ext cx="1234440" cy="164592"/>
          </a:xfrm>
          <a:prstGeom prst="rect">
            <a:avLst/>
          </a:prstGeom>
          <a:noFill/>
          <a:ln/>
        </p:spPr>
        <p:txBody>
          <a:bodyPr wrap="square" lIns="0" tIns="0" rIns="0" bIns="0" rtlCol="0" anchor="ctr"/>
          <a:lstStyle/>
          <a:p>
            <a:pPr marL="0" indent="0">
              <a:buNone/>
            </a:pPr>
            <a:r>
              <a:rPr lang="en-US" sz="1600" dirty="0">
                <a:solidFill>
                  <a:srgbClr val="DCE5EC"/>
                </a:solidFill>
              </a:rPr>
              <a:t>2:45</a:t>
            </a:r>
            <a:endParaRPr lang="en-US" sz="1600" dirty="0"/>
          </a:p>
        </p:txBody>
      </p:sp>
      <p:sp>
        <p:nvSpPr>
          <p:cNvPr id="38" name="Text 36"/>
          <p:cNvSpPr/>
          <p:nvPr/>
        </p:nvSpPr>
        <p:spPr>
          <a:xfrm>
            <a:off x="8641080" y="4389120"/>
            <a:ext cx="1828800" cy="164592"/>
          </a:xfrm>
          <a:prstGeom prst="rect">
            <a:avLst/>
          </a:prstGeom>
          <a:noFill/>
          <a:ln/>
        </p:spPr>
        <p:txBody>
          <a:bodyPr wrap="square" lIns="0" tIns="0" rIns="0" bIns="0" rtlCol="0" anchor="ctr"/>
          <a:lstStyle/>
          <a:p>
            <a:pPr marL="0" indent="0">
              <a:buNone/>
            </a:pPr>
            <a:r>
              <a:rPr lang="en-US" sz="1600" b="1" dirty="0">
                <a:solidFill>
                  <a:srgbClr val="E25A55"/>
                </a:solidFill>
              </a:rPr>
              <a:t>+0:35</a:t>
            </a:r>
            <a:endParaRPr lang="en-US" sz="1600" dirty="0"/>
          </a:p>
        </p:txBody>
      </p:sp>
      <p:sp>
        <p:nvSpPr>
          <p:cNvPr id="39" name="Shape 37"/>
          <p:cNvSpPr/>
          <p:nvPr/>
        </p:nvSpPr>
        <p:spPr>
          <a:xfrm>
            <a:off x="749808" y="4800600"/>
            <a:ext cx="10515600" cy="393192"/>
          </a:xfrm>
          <a:prstGeom prst="roundRect">
            <a:avLst>
              <a:gd name="adj" fmla="val 4651"/>
            </a:avLst>
          </a:prstGeom>
          <a:solidFill>
            <a:srgbClr val="102F44"/>
          </a:solidFill>
          <a:ln w="12700">
            <a:solidFill>
              <a:srgbClr val="24465C">
                <a:alpha val="65000"/>
              </a:srgbClr>
            </a:solidFill>
            <a:prstDash val="solid"/>
          </a:ln>
        </p:spPr>
        <p:txBody>
          <a:bodyPr/>
          <a:lstStyle/>
          <a:p>
            <a:endParaRPr lang="en-US" dirty="0"/>
          </a:p>
        </p:txBody>
      </p:sp>
      <p:sp>
        <p:nvSpPr>
          <p:cNvPr id="40" name="Text 38"/>
          <p:cNvSpPr/>
          <p:nvPr/>
        </p:nvSpPr>
        <p:spPr>
          <a:xfrm>
            <a:off x="932688" y="4901184"/>
            <a:ext cx="914400" cy="164592"/>
          </a:xfrm>
          <a:prstGeom prst="rect">
            <a:avLst/>
          </a:prstGeom>
          <a:noFill/>
          <a:ln/>
        </p:spPr>
        <p:txBody>
          <a:bodyPr wrap="square" lIns="0" tIns="0" rIns="0" bIns="0" rtlCol="0" anchor="ctr"/>
          <a:lstStyle/>
          <a:p>
            <a:pPr marL="0" indent="0">
              <a:buNone/>
            </a:pPr>
            <a:r>
              <a:rPr lang="en-US" sz="1600" b="1" dirty="0">
                <a:solidFill>
                  <a:srgbClr val="F7F9FB"/>
                </a:solidFill>
              </a:rPr>
              <a:t>22:00</a:t>
            </a:r>
            <a:endParaRPr lang="en-US" sz="1600" dirty="0"/>
          </a:p>
        </p:txBody>
      </p:sp>
      <p:sp>
        <p:nvSpPr>
          <p:cNvPr id="41" name="Text 39"/>
          <p:cNvSpPr/>
          <p:nvPr/>
        </p:nvSpPr>
        <p:spPr>
          <a:xfrm>
            <a:off x="2139696" y="4892040"/>
            <a:ext cx="3063240" cy="164592"/>
          </a:xfrm>
          <a:prstGeom prst="rect">
            <a:avLst/>
          </a:prstGeom>
          <a:noFill/>
          <a:ln/>
        </p:spPr>
        <p:txBody>
          <a:bodyPr wrap="square" lIns="0" tIns="0" rIns="0" bIns="0" rtlCol="0" anchor="ctr">
            <a:noAutofit/>
          </a:bodyPr>
          <a:lstStyle/>
          <a:p>
            <a:pPr marL="0" indent="0">
              <a:buNone/>
            </a:pPr>
            <a:r>
              <a:rPr lang="en-US" sz="1600" dirty="0">
                <a:solidFill>
                  <a:srgbClr val="DCE5EC"/>
                </a:solidFill>
              </a:rPr>
              <a:t>REST</a:t>
            </a:r>
            <a:endParaRPr lang="en-US" sz="1600" dirty="0"/>
          </a:p>
        </p:txBody>
      </p:sp>
      <p:sp>
        <p:nvSpPr>
          <p:cNvPr id="42" name="Text 40"/>
          <p:cNvSpPr/>
          <p:nvPr/>
        </p:nvSpPr>
        <p:spPr>
          <a:xfrm>
            <a:off x="5577840" y="4892040"/>
            <a:ext cx="1234440" cy="164592"/>
          </a:xfrm>
          <a:prstGeom prst="rect">
            <a:avLst/>
          </a:prstGeom>
          <a:noFill/>
          <a:ln/>
        </p:spPr>
        <p:txBody>
          <a:bodyPr wrap="square" lIns="0" tIns="0" rIns="0" bIns="0" rtlCol="0" anchor="ctr"/>
          <a:lstStyle/>
          <a:p>
            <a:pPr marL="0" indent="0">
              <a:buNone/>
            </a:pPr>
            <a:r>
              <a:rPr lang="en-US" sz="1600" dirty="0">
                <a:solidFill>
                  <a:srgbClr val="DCE5EC"/>
                </a:solidFill>
              </a:rPr>
              <a:t>3:30</a:t>
            </a:r>
            <a:endParaRPr lang="en-US" sz="1600" dirty="0"/>
          </a:p>
        </p:txBody>
      </p:sp>
      <p:sp>
        <p:nvSpPr>
          <p:cNvPr id="43" name="Text 41"/>
          <p:cNvSpPr/>
          <p:nvPr/>
        </p:nvSpPr>
        <p:spPr>
          <a:xfrm>
            <a:off x="8641080" y="4892040"/>
            <a:ext cx="1828800" cy="164592"/>
          </a:xfrm>
          <a:prstGeom prst="rect">
            <a:avLst/>
          </a:prstGeom>
          <a:noFill/>
          <a:ln/>
        </p:spPr>
        <p:txBody>
          <a:bodyPr wrap="square" lIns="0" tIns="0" rIns="0" bIns="0" rtlCol="0" anchor="ctr"/>
          <a:lstStyle/>
          <a:p>
            <a:pPr marL="0" indent="0">
              <a:buNone/>
            </a:pPr>
            <a:r>
              <a:rPr lang="en-US" sz="1600" b="1" dirty="0">
                <a:solidFill>
                  <a:srgbClr val="F4C95D"/>
                </a:solidFill>
              </a:rPr>
              <a:t>+0:20</a:t>
            </a:r>
            <a:endParaRPr lang="en-US" sz="1600" dirty="0"/>
          </a:p>
        </p:txBody>
      </p:sp>
      <p:sp>
        <p:nvSpPr>
          <p:cNvPr id="44" name="Shape 42"/>
          <p:cNvSpPr/>
          <p:nvPr/>
        </p:nvSpPr>
        <p:spPr>
          <a:xfrm>
            <a:off x="749808" y="5303520"/>
            <a:ext cx="10515600" cy="393192"/>
          </a:xfrm>
          <a:prstGeom prst="roundRect">
            <a:avLst>
              <a:gd name="adj" fmla="val 4651"/>
            </a:avLst>
          </a:prstGeom>
          <a:solidFill>
            <a:srgbClr val="0C2537"/>
          </a:solidFill>
          <a:ln w="12700">
            <a:solidFill>
              <a:srgbClr val="24465C">
                <a:alpha val="65000"/>
              </a:srgbClr>
            </a:solidFill>
            <a:prstDash val="solid"/>
          </a:ln>
        </p:spPr>
        <p:txBody>
          <a:bodyPr/>
          <a:lstStyle/>
          <a:p>
            <a:endParaRPr lang="en-US" dirty="0"/>
          </a:p>
        </p:txBody>
      </p:sp>
      <p:sp>
        <p:nvSpPr>
          <p:cNvPr id="45" name="Text 43"/>
          <p:cNvSpPr/>
          <p:nvPr/>
        </p:nvSpPr>
        <p:spPr>
          <a:xfrm>
            <a:off x="932688" y="5404104"/>
            <a:ext cx="914400" cy="164592"/>
          </a:xfrm>
          <a:prstGeom prst="rect">
            <a:avLst/>
          </a:prstGeom>
          <a:noFill/>
          <a:ln/>
        </p:spPr>
        <p:txBody>
          <a:bodyPr wrap="square" lIns="0" tIns="0" rIns="0" bIns="0" rtlCol="0" anchor="ctr"/>
          <a:lstStyle/>
          <a:p>
            <a:pPr marL="0" indent="0">
              <a:buNone/>
            </a:pPr>
            <a:r>
              <a:rPr lang="en-US" sz="1600" b="1" dirty="0">
                <a:solidFill>
                  <a:srgbClr val="F7F9FB"/>
                </a:solidFill>
              </a:rPr>
              <a:t>06:30</a:t>
            </a:r>
            <a:endParaRPr lang="en-US" sz="1600" dirty="0"/>
          </a:p>
        </p:txBody>
      </p:sp>
      <p:sp>
        <p:nvSpPr>
          <p:cNvPr id="46" name="Text 44"/>
          <p:cNvSpPr/>
          <p:nvPr/>
        </p:nvSpPr>
        <p:spPr>
          <a:xfrm>
            <a:off x="2139696" y="5394960"/>
            <a:ext cx="3063240" cy="164592"/>
          </a:xfrm>
          <a:prstGeom prst="rect">
            <a:avLst/>
          </a:prstGeom>
          <a:noFill/>
          <a:ln/>
        </p:spPr>
        <p:txBody>
          <a:bodyPr wrap="square" lIns="0" tIns="0" rIns="0" bIns="0" rtlCol="0" anchor="ctr">
            <a:noAutofit/>
          </a:bodyPr>
          <a:lstStyle/>
          <a:p>
            <a:pPr marL="0" indent="0">
              <a:buNone/>
            </a:pPr>
            <a:r>
              <a:rPr lang="en-US" sz="1600" b="1" dirty="0">
                <a:solidFill>
                  <a:srgbClr val="2AC2C2"/>
                </a:solidFill>
              </a:rPr>
              <a:t>FINISH ETA</a:t>
            </a:r>
            <a:endParaRPr lang="en-US" sz="1600" dirty="0"/>
          </a:p>
        </p:txBody>
      </p:sp>
      <p:sp>
        <p:nvSpPr>
          <p:cNvPr id="47" name="Text 45"/>
          <p:cNvSpPr/>
          <p:nvPr/>
        </p:nvSpPr>
        <p:spPr>
          <a:xfrm>
            <a:off x="5577840" y="5394960"/>
            <a:ext cx="1234440" cy="164592"/>
          </a:xfrm>
          <a:prstGeom prst="rect">
            <a:avLst/>
          </a:prstGeom>
          <a:noFill/>
          <a:ln/>
        </p:spPr>
        <p:txBody>
          <a:bodyPr wrap="square" lIns="0" tIns="0" rIns="0" bIns="0" rtlCol="0" anchor="ctr"/>
          <a:lstStyle/>
          <a:p>
            <a:pPr marL="0" indent="0">
              <a:buNone/>
            </a:pPr>
            <a:r>
              <a:rPr lang="en-US" sz="1600" dirty="0">
                <a:solidFill>
                  <a:srgbClr val="DCE5EC"/>
                </a:solidFill>
              </a:rPr>
              <a:t>—</a:t>
            </a:r>
            <a:endParaRPr lang="en-US" sz="1600" dirty="0"/>
          </a:p>
        </p:txBody>
      </p:sp>
      <p:sp>
        <p:nvSpPr>
          <p:cNvPr id="48" name="Text 46"/>
          <p:cNvSpPr/>
          <p:nvPr/>
        </p:nvSpPr>
        <p:spPr>
          <a:xfrm>
            <a:off x="8641080" y="5394960"/>
            <a:ext cx="1828800" cy="164592"/>
          </a:xfrm>
          <a:prstGeom prst="rect">
            <a:avLst/>
          </a:prstGeom>
          <a:noFill/>
          <a:ln/>
        </p:spPr>
        <p:txBody>
          <a:bodyPr wrap="square" lIns="0" tIns="0" rIns="0" bIns="0" rtlCol="0" anchor="ctr"/>
          <a:lstStyle/>
          <a:p>
            <a:pPr marL="0" indent="0">
              <a:buNone/>
            </a:pPr>
            <a:r>
              <a:rPr lang="en-US" sz="1600" b="1" dirty="0">
                <a:solidFill>
                  <a:srgbClr val="F4C95D"/>
                </a:solidFill>
              </a:rPr>
              <a:t>BUFFER 1:30</a:t>
            </a:r>
            <a:endParaRPr lang="en-US" sz="1600" dirty="0"/>
          </a:p>
        </p:txBody>
      </p:sp>
      <p:sp>
        <p:nvSpPr>
          <p:cNvPr id="49" name="Text 47"/>
          <p:cNvSpPr/>
          <p:nvPr/>
        </p:nvSpPr>
        <p:spPr>
          <a:xfrm>
            <a:off x="1005840" y="5943600"/>
            <a:ext cx="10058400" cy="338328"/>
          </a:xfrm>
          <a:prstGeom prst="rect">
            <a:avLst/>
          </a:prstGeom>
          <a:noFill/>
          <a:ln/>
        </p:spPr>
        <p:txBody>
          <a:bodyPr wrap="square" lIns="0" tIns="0" rIns="0" bIns="0" rtlCol="0" anchor="ctr"/>
          <a:lstStyle/>
          <a:p>
            <a:pPr marL="0" indent="0" algn="ctr">
              <a:buNone/>
            </a:pPr>
            <a:r>
              <a:rPr lang="en-US" b="1" dirty="0">
                <a:solidFill>
                  <a:srgbClr val="F7F9FB"/>
                </a:solidFill>
              </a:rPr>
              <a:t>Decide now: “If I’m an hour behind here, what’s the first bonus I drop?”</a:t>
            </a:r>
            <a:endParaRPr lang="en-US" dirty="0"/>
          </a:p>
        </p:txBody>
      </p:sp>
      <p:sp>
        <p:nvSpPr>
          <p:cNvPr id="50" name="Slide Number Placeholder 0"/>
          <p:cNvSpPr>
            <a:spLocks noGrp="1"/>
          </p:cNvSpPr>
          <p:nvPr>
            <p:ph type="sldNum" sz="quarter" idx="4294967295"/>
          </p:nvPr>
        </p:nvSpPr>
        <p:spPr>
          <a:xfrm>
            <a:off x="11494008" y="6473952"/>
            <a:ext cx="310896" cy="219456"/>
          </a:xfrm>
          <a:prstGeom prst="rect">
            <a:avLst/>
          </a:prstGeom>
          <a:extLst>
            <a:ext uri="{C572A759-6A51-4108-AA02-DFA0A04FC94B}">
              <ma14:wrappingTextBoxFlag xmlns="" xmlns:ma14="http://schemas.microsoft.com/office/mac/drawingml/2011/main" val="0"/>
            </a:ext>
          </a:extLst>
        </p:spPr>
        <p:txBody>
          <a:bodyPr/>
          <a:lstStyle>
            <a:lvl1pPr>
              <a:defRPr sz="800">
                <a:solidFill>
                  <a:srgbClr val="70879A"/>
                </a:solidFill>
                <a:latin typeface="Arial"/>
                <a:ea typeface="Arial"/>
                <a:cs typeface="Arial"/>
              </a:defRPr>
            </a:lvl1pPr>
          </a:lstStyle>
          <a:p>
            <a:pPr algn="r"/>
            <a:fld id="{F7021451-1387-4CA6-816F-3879F97B5CBC}" type="slidenum">
              <a:rPr lang="en-US" b="0"/>
              <a:t>28</a:t>
            </a:fld>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530352" y="310896"/>
            <a:ext cx="10881360" cy="256032"/>
          </a:xfrm>
          <a:prstGeom prst="rect">
            <a:avLst/>
          </a:prstGeom>
          <a:noFill/>
          <a:ln/>
        </p:spPr>
        <p:txBody>
          <a:bodyPr wrap="square" lIns="0" tIns="0" rIns="0" bIns="0" rtlCol="0" anchor="ctr"/>
          <a:lstStyle/>
          <a:p>
            <a:pPr marL="0" indent="0">
              <a:buNone/>
            </a:pPr>
            <a:r>
              <a:rPr lang="en-US" sz="950" b="1" kern="0" spc="160" dirty="0">
                <a:solidFill>
                  <a:srgbClr val="F47B20"/>
                </a:solidFill>
                <a:latin typeface="Arial" pitchFamily="34" charset="0"/>
                <a:ea typeface="Arial" pitchFamily="34" charset="-122"/>
                <a:cs typeface="Arial" pitchFamily="34" charset="-120"/>
              </a:rPr>
              <a:t>DON’T GET TIME BARRED</a:t>
            </a:r>
            <a:endParaRPr lang="en-US" sz="950" dirty="0"/>
          </a:p>
        </p:txBody>
      </p:sp>
      <p:sp>
        <p:nvSpPr>
          <p:cNvPr id="3" name="Text 1"/>
          <p:cNvSpPr/>
          <p:nvPr/>
        </p:nvSpPr>
        <p:spPr>
          <a:xfrm>
            <a:off x="530352" y="667512"/>
            <a:ext cx="10972800" cy="530352"/>
          </a:xfrm>
          <a:prstGeom prst="rect">
            <a:avLst/>
          </a:prstGeom>
          <a:noFill/>
          <a:ln/>
        </p:spPr>
        <p:txBody>
          <a:bodyPr wrap="square" lIns="0" tIns="0" rIns="0" bIns="0" rtlCol="0" anchor="ctr">
            <a:normAutofit/>
          </a:bodyPr>
          <a:lstStyle/>
          <a:p>
            <a:pPr marL="0" indent="0">
              <a:buNone/>
            </a:pPr>
            <a:r>
              <a:rPr lang="en-US" sz="2600" b="1" dirty="0">
                <a:solidFill>
                  <a:srgbClr val="F7F9FB"/>
                </a:solidFill>
                <a:latin typeface="Arial" pitchFamily="34" charset="0"/>
                <a:ea typeface="Arial" pitchFamily="34" charset="-122"/>
                <a:cs typeface="Arial" pitchFamily="34" charset="-120"/>
              </a:rPr>
              <a:t>The finish is the one bonus you can’t miss</a:t>
            </a:r>
            <a:endParaRPr lang="en-US" sz="2600" dirty="0"/>
          </a:p>
        </p:txBody>
      </p:sp>
      <p:sp>
        <p:nvSpPr>
          <p:cNvPr id="4" name="Shape 2"/>
          <p:cNvSpPr/>
          <p:nvPr/>
        </p:nvSpPr>
        <p:spPr>
          <a:xfrm>
            <a:off x="530352" y="1298448"/>
            <a:ext cx="11064240" cy="0"/>
          </a:xfrm>
          <a:prstGeom prst="line">
            <a:avLst/>
          </a:prstGeom>
          <a:noFill/>
          <a:ln w="12700">
            <a:solidFill>
              <a:srgbClr val="24465C"/>
            </a:solidFill>
            <a:prstDash val="solid"/>
          </a:ln>
        </p:spPr>
        <p:txBody>
          <a:bodyPr/>
          <a:lstStyle/>
          <a:p>
            <a:endParaRPr lang="en-US" dirty="0"/>
          </a:p>
        </p:txBody>
      </p:sp>
      <p:sp>
        <p:nvSpPr>
          <p:cNvPr id="5" name="Text 3"/>
          <p:cNvSpPr/>
          <p:nvPr/>
        </p:nvSpPr>
        <p:spPr>
          <a:xfrm>
            <a:off x="8613648" y="1417320"/>
            <a:ext cx="1920240" cy="228600"/>
          </a:xfrm>
          <a:prstGeom prst="rect">
            <a:avLst/>
          </a:prstGeom>
          <a:noFill/>
          <a:ln/>
        </p:spPr>
        <p:txBody>
          <a:bodyPr wrap="square" lIns="0" tIns="0" rIns="0" bIns="0" rtlCol="0" anchor="ctr"/>
          <a:lstStyle/>
          <a:p>
            <a:pPr marL="0" indent="0" algn="ctr">
              <a:buNone/>
            </a:pPr>
            <a:r>
              <a:rPr lang="en-US" sz="1400" b="1" dirty="0">
                <a:solidFill>
                  <a:srgbClr val="E25A55"/>
                </a:solidFill>
              </a:rPr>
              <a:t>FINISH CLOSES</a:t>
            </a:r>
            <a:endParaRPr lang="en-US" sz="1400" dirty="0"/>
          </a:p>
        </p:txBody>
      </p:sp>
      <p:sp>
        <p:nvSpPr>
          <p:cNvPr id="6" name="Shape 4"/>
          <p:cNvSpPr/>
          <p:nvPr/>
        </p:nvSpPr>
        <p:spPr>
          <a:xfrm>
            <a:off x="1051560" y="3154680"/>
            <a:ext cx="9372600" cy="0"/>
          </a:xfrm>
          <a:prstGeom prst="line">
            <a:avLst/>
          </a:prstGeom>
          <a:noFill/>
          <a:ln w="63500">
            <a:solidFill>
              <a:srgbClr val="24465C"/>
            </a:solidFill>
            <a:prstDash val="solid"/>
          </a:ln>
        </p:spPr>
        <p:txBody>
          <a:bodyPr/>
          <a:lstStyle/>
          <a:p>
            <a:endParaRPr lang="en-US" dirty="0"/>
          </a:p>
        </p:txBody>
      </p:sp>
      <p:sp>
        <p:nvSpPr>
          <p:cNvPr id="7" name="Shape 5"/>
          <p:cNvSpPr/>
          <p:nvPr/>
        </p:nvSpPr>
        <p:spPr>
          <a:xfrm>
            <a:off x="905256" y="3008376"/>
            <a:ext cx="292608" cy="292608"/>
          </a:xfrm>
          <a:prstGeom prst="ellipse">
            <a:avLst/>
          </a:prstGeom>
          <a:solidFill>
            <a:srgbClr val="F7F9FB"/>
          </a:solidFill>
          <a:ln w="12700">
            <a:solidFill>
              <a:srgbClr val="F7F9FB"/>
            </a:solidFill>
            <a:prstDash val="solid"/>
          </a:ln>
        </p:spPr>
        <p:txBody>
          <a:bodyPr/>
          <a:lstStyle/>
          <a:p>
            <a:endParaRPr lang="en-US" dirty="0"/>
          </a:p>
        </p:txBody>
      </p:sp>
      <p:sp>
        <p:nvSpPr>
          <p:cNvPr id="8" name="Text 6"/>
          <p:cNvSpPr/>
          <p:nvPr/>
        </p:nvSpPr>
        <p:spPr>
          <a:xfrm>
            <a:off x="484632" y="3429000"/>
            <a:ext cx="1133856" cy="237744"/>
          </a:xfrm>
          <a:prstGeom prst="rect">
            <a:avLst/>
          </a:prstGeom>
          <a:noFill/>
          <a:ln/>
        </p:spPr>
        <p:txBody>
          <a:bodyPr wrap="square" lIns="0" tIns="0" rIns="0" bIns="0" rtlCol="0" anchor="ctr">
            <a:normAutofit/>
          </a:bodyPr>
          <a:lstStyle/>
          <a:p>
            <a:pPr marL="0" indent="0" algn="ctr">
              <a:buNone/>
            </a:pPr>
            <a:r>
              <a:rPr lang="en-US" sz="1400" b="1" dirty="0">
                <a:solidFill>
                  <a:srgbClr val="F7F9FB"/>
                </a:solidFill>
              </a:rPr>
              <a:t>NOW</a:t>
            </a:r>
            <a:endParaRPr lang="en-US" sz="1400" dirty="0"/>
          </a:p>
        </p:txBody>
      </p:sp>
      <p:sp>
        <p:nvSpPr>
          <p:cNvPr id="9" name="Shape 7"/>
          <p:cNvSpPr/>
          <p:nvPr/>
        </p:nvSpPr>
        <p:spPr>
          <a:xfrm>
            <a:off x="5660136" y="3008376"/>
            <a:ext cx="292608" cy="292608"/>
          </a:xfrm>
          <a:prstGeom prst="ellipse">
            <a:avLst/>
          </a:prstGeom>
          <a:solidFill>
            <a:srgbClr val="F47B20"/>
          </a:solidFill>
          <a:ln w="12700">
            <a:solidFill>
              <a:srgbClr val="F47B20"/>
            </a:solidFill>
            <a:prstDash val="solid"/>
          </a:ln>
        </p:spPr>
        <p:txBody>
          <a:bodyPr/>
          <a:lstStyle/>
          <a:p>
            <a:endParaRPr lang="en-US" dirty="0"/>
          </a:p>
        </p:txBody>
      </p:sp>
      <p:sp>
        <p:nvSpPr>
          <p:cNvPr id="10" name="Text 8"/>
          <p:cNvSpPr/>
          <p:nvPr/>
        </p:nvSpPr>
        <p:spPr>
          <a:xfrm>
            <a:off x="5239512" y="3429000"/>
            <a:ext cx="1133856" cy="411470"/>
          </a:xfrm>
          <a:prstGeom prst="rect">
            <a:avLst/>
          </a:prstGeom>
          <a:noFill/>
          <a:ln/>
        </p:spPr>
        <p:txBody>
          <a:bodyPr wrap="square" lIns="0" tIns="0" rIns="0" bIns="0" rtlCol="0" anchor="ctr">
            <a:noAutofit/>
          </a:bodyPr>
          <a:lstStyle/>
          <a:p>
            <a:pPr marL="0" indent="0" algn="ctr">
              <a:buNone/>
            </a:pPr>
            <a:r>
              <a:rPr lang="en-US" sz="1400" b="1" dirty="0">
                <a:solidFill>
                  <a:srgbClr val="F47B20"/>
                </a:solidFill>
              </a:rPr>
              <a:t>LAST OPTIONAL</a:t>
            </a:r>
            <a:endParaRPr lang="en-US" sz="1400" dirty="0"/>
          </a:p>
        </p:txBody>
      </p:sp>
      <p:sp>
        <p:nvSpPr>
          <p:cNvPr id="11" name="Shape 9"/>
          <p:cNvSpPr/>
          <p:nvPr/>
        </p:nvSpPr>
        <p:spPr>
          <a:xfrm>
            <a:off x="7488936" y="3008376"/>
            <a:ext cx="292608" cy="292608"/>
          </a:xfrm>
          <a:prstGeom prst="ellipse">
            <a:avLst/>
          </a:prstGeom>
          <a:solidFill>
            <a:srgbClr val="F4C95D"/>
          </a:solidFill>
          <a:ln w="12700">
            <a:solidFill>
              <a:srgbClr val="F4C95D"/>
            </a:solidFill>
            <a:prstDash val="solid"/>
          </a:ln>
        </p:spPr>
        <p:txBody>
          <a:bodyPr/>
          <a:lstStyle/>
          <a:p>
            <a:endParaRPr lang="en-US" dirty="0"/>
          </a:p>
        </p:txBody>
      </p:sp>
      <p:sp>
        <p:nvSpPr>
          <p:cNvPr id="12" name="Text 10"/>
          <p:cNvSpPr/>
          <p:nvPr/>
        </p:nvSpPr>
        <p:spPr>
          <a:xfrm>
            <a:off x="7068312" y="3428999"/>
            <a:ext cx="1133856" cy="411471"/>
          </a:xfrm>
          <a:prstGeom prst="rect">
            <a:avLst/>
          </a:prstGeom>
          <a:noFill/>
          <a:ln/>
        </p:spPr>
        <p:txBody>
          <a:bodyPr wrap="square" lIns="0" tIns="0" rIns="0" bIns="0" rtlCol="0" anchor="ctr">
            <a:noAutofit/>
          </a:bodyPr>
          <a:lstStyle/>
          <a:p>
            <a:pPr marL="0" indent="0" algn="ctr">
              <a:buNone/>
            </a:pPr>
            <a:r>
              <a:rPr lang="en-US" sz="1400" b="1" dirty="0">
                <a:solidFill>
                  <a:srgbClr val="F4C95D"/>
                </a:solidFill>
              </a:rPr>
              <a:t>BUFFER START</a:t>
            </a:r>
            <a:endParaRPr lang="en-US" sz="1400" dirty="0"/>
          </a:p>
        </p:txBody>
      </p:sp>
      <p:sp>
        <p:nvSpPr>
          <p:cNvPr id="13" name="Shape 11"/>
          <p:cNvSpPr/>
          <p:nvPr/>
        </p:nvSpPr>
        <p:spPr>
          <a:xfrm>
            <a:off x="10277856" y="3008376"/>
            <a:ext cx="292608" cy="292608"/>
          </a:xfrm>
          <a:prstGeom prst="ellipse">
            <a:avLst/>
          </a:prstGeom>
          <a:solidFill>
            <a:srgbClr val="E25A55"/>
          </a:solidFill>
          <a:ln w="12700">
            <a:solidFill>
              <a:srgbClr val="E25A55"/>
            </a:solidFill>
            <a:prstDash val="solid"/>
          </a:ln>
        </p:spPr>
        <p:txBody>
          <a:bodyPr/>
          <a:lstStyle/>
          <a:p>
            <a:endParaRPr lang="en-US" dirty="0"/>
          </a:p>
        </p:txBody>
      </p:sp>
      <p:sp>
        <p:nvSpPr>
          <p:cNvPr id="14" name="Text 12"/>
          <p:cNvSpPr/>
          <p:nvPr/>
        </p:nvSpPr>
        <p:spPr>
          <a:xfrm>
            <a:off x="9857232" y="3429000"/>
            <a:ext cx="1133856" cy="237744"/>
          </a:xfrm>
          <a:prstGeom prst="rect">
            <a:avLst/>
          </a:prstGeom>
          <a:noFill/>
          <a:ln/>
        </p:spPr>
        <p:txBody>
          <a:bodyPr wrap="square" lIns="0" tIns="0" rIns="0" bIns="0" rtlCol="0" anchor="ctr">
            <a:normAutofit/>
          </a:bodyPr>
          <a:lstStyle/>
          <a:p>
            <a:pPr marL="0" indent="0" algn="ctr">
              <a:buNone/>
            </a:pPr>
            <a:r>
              <a:rPr lang="en-US" sz="1400" b="1" dirty="0">
                <a:solidFill>
                  <a:srgbClr val="E25A55"/>
                </a:solidFill>
              </a:rPr>
              <a:t>FINISH</a:t>
            </a:r>
            <a:endParaRPr lang="en-US" sz="1400" dirty="0"/>
          </a:p>
        </p:txBody>
      </p:sp>
      <p:sp>
        <p:nvSpPr>
          <p:cNvPr id="15" name="Shape 13"/>
          <p:cNvSpPr/>
          <p:nvPr/>
        </p:nvSpPr>
        <p:spPr>
          <a:xfrm>
            <a:off x="7635240" y="2834640"/>
            <a:ext cx="2788920" cy="640080"/>
          </a:xfrm>
          <a:prstGeom prst="rect">
            <a:avLst/>
          </a:prstGeom>
          <a:solidFill>
            <a:srgbClr val="E25A55">
              <a:alpha val="22000"/>
            </a:srgbClr>
          </a:solidFill>
          <a:ln w="12700">
            <a:solidFill>
              <a:srgbClr val="E25A55">
                <a:alpha val="0"/>
              </a:srgbClr>
            </a:solidFill>
            <a:prstDash val="solid"/>
          </a:ln>
        </p:spPr>
        <p:txBody>
          <a:bodyPr/>
          <a:lstStyle/>
          <a:p>
            <a:endParaRPr lang="en-US" dirty="0"/>
          </a:p>
        </p:txBody>
      </p:sp>
      <p:sp>
        <p:nvSpPr>
          <p:cNvPr id="16" name="Text 14"/>
          <p:cNvSpPr/>
          <p:nvPr/>
        </p:nvSpPr>
        <p:spPr>
          <a:xfrm>
            <a:off x="7754112" y="3054096"/>
            <a:ext cx="2560320" cy="182880"/>
          </a:xfrm>
          <a:prstGeom prst="rect">
            <a:avLst/>
          </a:prstGeom>
          <a:noFill/>
          <a:ln/>
        </p:spPr>
        <p:txBody>
          <a:bodyPr wrap="square" lIns="0" tIns="0" rIns="0" bIns="0" rtlCol="0" anchor="ctr">
            <a:noAutofit/>
          </a:bodyPr>
          <a:lstStyle/>
          <a:p>
            <a:pPr marL="0" indent="0" algn="ctr">
              <a:buNone/>
            </a:pPr>
            <a:r>
              <a:rPr lang="en-US" sz="1300" b="1" dirty="0">
                <a:solidFill>
                  <a:srgbClr val="F7F9FB"/>
                </a:solidFill>
              </a:rPr>
              <a:t>NO NEW OPTIONAL BONUS</a:t>
            </a:r>
            <a:endParaRPr lang="en-US" sz="1300" dirty="0"/>
          </a:p>
        </p:txBody>
      </p:sp>
      <p:sp>
        <p:nvSpPr>
          <p:cNvPr id="17" name="Shape 15"/>
          <p:cNvSpPr/>
          <p:nvPr/>
        </p:nvSpPr>
        <p:spPr>
          <a:xfrm>
            <a:off x="1005840" y="4571999"/>
            <a:ext cx="3063240" cy="1399021"/>
          </a:xfrm>
          <a:prstGeom prst="roundRect">
            <a:avLst>
              <a:gd name="adj" fmla="val 6087"/>
            </a:avLst>
          </a:prstGeom>
          <a:solidFill>
            <a:srgbClr val="0C2537"/>
          </a:solidFill>
          <a:ln w="12700">
            <a:solidFill>
              <a:srgbClr val="24465C"/>
            </a:solidFill>
            <a:prstDash val="solid"/>
          </a:ln>
          <a:effectLst>
            <a:outerShdw algn="bl" rotWithShape="0">
              <a:srgbClr val="000000">
                <a:alpha val="0"/>
              </a:srgbClr>
            </a:outerShdw>
          </a:effectLst>
        </p:spPr>
        <p:txBody>
          <a:bodyPr/>
          <a:lstStyle/>
          <a:p>
            <a:endParaRPr lang="en-US" dirty="0"/>
          </a:p>
        </p:txBody>
      </p:sp>
      <p:sp>
        <p:nvSpPr>
          <p:cNvPr id="18" name="Shape 16"/>
          <p:cNvSpPr/>
          <p:nvPr/>
        </p:nvSpPr>
        <p:spPr>
          <a:xfrm>
            <a:off x="1005840" y="4572000"/>
            <a:ext cx="73152" cy="1399020"/>
          </a:xfrm>
          <a:prstGeom prst="rect">
            <a:avLst/>
          </a:prstGeom>
          <a:solidFill>
            <a:srgbClr val="2AC2C2"/>
          </a:solidFill>
          <a:ln w="12700">
            <a:solidFill>
              <a:srgbClr val="2AC2C2"/>
            </a:solidFill>
            <a:prstDash val="solid"/>
          </a:ln>
        </p:spPr>
        <p:txBody>
          <a:bodyPr/>
          <a:lstStyle/>
          <a:p>
            <a:endParaRPr lang="en-US" dirty="0"/>
          </a:p>
        </p:txBody>
      </p:sp>
      <p:sp>
        <p:nvSpPr>
          <p:cNvPr id="19" name="Text 17"/>
          <p:cNvSpPr/>
          <p:nvPr/>
        </p:nvSpPr>
        <p:spPr>
          <a:xfrm>
            <a:off x="1261872" y="4623872"/>
            <a:ext cx="2642616" cy="310896"/>
          </a:xfrm>
          <a:prstGeom prst="rect">
            <a:avLst/>
          </a:prstGeom>
          <a:noFill/>
          <a:ln/>
        </p:spPr>
        <p:txBody>
          <a:bodyPr wrap="square" lIns="0" tIns="0" rIns="0" bIns="0" rtlCol="0" anchor="ctr">
            <a:normAutofit/>
          </a:bodyPr>
          <a:lstStyle/>
          <a:p>
            <a:pPr marL="0" indent="0">
              <a:buNone/>
            </a:pPr>
            <a:r>
              <a:rPr lang="en-US" sz="1400" b="1" dirty="0">
                <a:solidFill>
                  <a:srgbClr val="F7F9FB"/>
                </a:solidFill>
              </a:rPr>
              <a:t>INDEPENDENT ETA</a:t>
            </a:r>
            <a:endParaRPr lang="en-US" sz="1400" dirty="0"/>
          </a:p>
        </p:txBody>
      </p:sp>
      <p:sp>
        <p:nvSpPr>
          <p:cNvPr id="20" name="Text 18"/>
          <p:cNvSpPr/>
          <p:nvPr/>
        </p:nvSpPr>
        <p:spPr>
          <a:xfrm>
            <a:off x="1261872" y="5017927"/>
            <a:ext cx="2624328" cy="779368"/>
          </a:xfrm>
          <a:prstGeom prst="rect">
            <a:avLst/>
          </a:prstGeom>
          <a:noFill/>
          <a:ln/>
        </p:spPr>
        <p:txBody>
          <a:bodyPr wrap="square" lIns="0" tIns="0" rIns="0" bIns="0" rtlCol="0" anchor="t">
            <a:noAutofit/>
          </a:bodyPr>
          <a:lstStyle/>
          <a:p>
            <a:pPr marL="0" indent="0">
              <a:buNone/>
            </a:pPr>
            <a:r>
              <a:rPr lang="en-US" sz="1600" dirty="0">
                <a:solidFill>
                  <a:srgbClr val="DCE5EC"/>
                </a:solidFill>
              </a:rPr>
              <a:t>On the last day I route one GPS straight to the finish so I always know my time.</a:t>
            </a:r>
            <a:endParaRPr lang="en-US" sz="1600" dirty="0"/>
          </a:p>
        </p:txBody>
      </p:sp>
      <p:sp>
        <p:nvSpPr>
          <p:cNvPr id="21" name="Shape 19"/>
          <p:cNvSpPr/>
          <p:nvPr/>
        </p:nvSpPr>
        <p:spPr>
          <a:xfrm>
            <a:off x="4535424" y="4571999"/>
            <a:ext cx="3063240" cy="1399021"/>
          </a:xfrm>
          <a:prstGeom prst="roundRect">
            <a:avLst>
              <a:gd name="adj" fmla="val 6087"/>
            </a:avLst>
          </a:prstGeom>
          <a:solidFill>
            <a:srgbClr val="0C2537"/>
          </a:solidFill>
          <a:ln w="12700">
            <a:solidFill>
              <a:srgbClr val="24465C"/>
            </a:solidFill>
            <a:prstDash val="solid"/>
          </a:ln>
          <a:effectLst>
            <a:outerShdw algn="bl" rotWithShape="0">
              <a:srgbClr val="000000">
                <a:alpha val="0"/>
              </a:srgbClr>
            </a:outerShdw>
          </a:effectLst>
        </p:spPr>
        <p:txBody>
          <a:bodyPr/>
          <a:lstStyle/>
          <a:p>
            <a:endParaRPr lang="en-US" dirty="0"/>
          </a:p>
        </p:txBody>
      </p:sp>
      <p:sp>
        <p:nvSpPr>
          <p:cNvPr id="22" name="Shape 20"/>
          <p:cNvSpPr/>
          <p:nvPr/>
        </p:nvSpPr>
        <p:spPr>
          <a:xfrm>
            <a:off x="4535424" y="4572000"/>
            <a:ext cx="73152" cy="1399020"/>
          </a:xfrm>
          <a:prstGeom prst="rect">
            <a:avLst/>
          </a:prstGeom>
          <a:solidFill>
            <a:srgbClr val="F4C95D"/>
          </a:solidFill>
          <a:ln w="12700">
            <a:solidFill>
              <a:srgbClr val="F4C95D"/>
            </a:solidFill>
            <a:prstDash val="solid"/>
          </a:ln>
        </p:spPr>
        <p:txBody>
          <a:bodyPr/>
          <a:lstStyle/>
          <a:p>
            <a:endParaRPr lang="en-US" dirty="0"/>
          </a:p>
        </p:txBody>
      </p:sp>
      <p:sp>
        <p:nvSpPr>
          <p:cNvPr id="23" name="Text 21"/>
          <p:cNvSpPr/>
          <p:nvPr/>
        </p:nvSpPr>
        <p:spPr>
          <a:xfrm>
            <a:off x="4791456" y="4623872"/>
            <a:ext cx="2642616" cy="310896"/>
          </a:xfrm>
          <a:prstGeom prst="rect">
            <a:avLst/>
          </a:prstGeom>
          <a:noFill/>
          <a:ln/>
        </p:spPr>
        <p:txBody>
          <a:bodyPr wrap="square" lIns="0" tIns="0" rIns="0" bIns="0" rtlCol="0" anchor="ctr">
            <a:normAutofit/>
          </a:bodyPr>
          <a:lstStyle/>
          <a:p>
            <a:pPr marL="0" indent="0">
              <a:buNone/>
            </a:pPr>
            <a:r>
              <a:rPr lang="en-US" sz="1400" b="1" dirty="0">
                <a:solidFill>
                  <a:srgbClr val="F7F9FB"/>
                </a:solidFill>
              </a:rPr>
              <a:t>BUFFER IS REAL</a:t>
            </a:r>
            <a:endParaRPr lang="en-US" sz="1400" dirty="0"/>
          </a:p>
        </p:txBody>
      </p:sp>
      <p:sp>
        <p:nvSpPr>
          <p:cNvPr id="24" name="Text 22"/>
          <p:cNvSpPr/>
          <p:nvPr/>
        </p:nvSpPr>
        <p:spPr>
          <a:xfrm>
            <a:off x="4791456" y="5029316"/>
            <a:ext cx="2624328" cy="393192"/>
          </a:xfrm>
          <a:prstGeom prst="rect">
            <a:avLst/>
          </a:prstGeom>
          <a:noFill/>
          <a:ln/>
        </p:spPr>
        <p:txBody>
          <a:bodyPr wrap="square" lIns="0" tIns="0" rIns="0" bIns="0" rtlCol="0" anchor="t">
            <a:noAutofit/>
          </a:bodyPr>
          <a:lstStyle/>
          <a:p>
            <a:pPr marL="0" indent="0">
              <a:buNone/>
            </a:pPr>
            <a:r>
              <a:rPr lang="en-US" sz="1600" dirty="0">
                <a:solidFill>
                  <a:srgbClr val="DCE5EC"/>
                </a:solidFill>
              </a:rPr>
              <a:t>Don’t keep spending it because “traffic looks good.”</a:t>
            </a:r>
            <a:endParaRPr lang="en-US" sz="1600" dirty="0"/>
          </a:p>
        </p:txBody>
      </p:sp>
      <p:sp>
        <p:nvSpPr>
          <p:cNvPr id="25" name="Shape 23"/>
          <p:cNvSpPr/>
          <p:nvPr/>
        </p:nvSpPr>
        <p:spPr>
          <a:xfrm>
            <a:off x="8065008" y="4571999"/>
            <a:ext cx="3063240" cy="1399021"/>
          </a:xfrm>
          <a:prstGeom prst="roundRect">
            <a:avLst>
              <a:gd name="adj" fmla="val 6087"/>
            </a:avLst>
          </a:prstGeom>
          <a:solidFill>
            <a:srgbClr val="0C2537"/>
          </a:solidFill>
          <a:ln w="12700">
            <a:solidFill>
              <a:srgbClr val="24465C"/>
            </a:solidFill>
            <a:prstDash val="solid"/>
          </a:ln>
          <a:effectLst>
            <a:outerShdw algn="bl" rotWithShape="0">
              <a:srgbClr val="000000">
                <a:alpha val="0"/>
              </a:srgbClr>
            </a:outerShdw>
          </a:effectLst>
        </p:spPr>
        <p:txBody>
          <a:bodyPr/>
          <a:lstStyle/>
          <a:p>
            <a:endParaRPr lang="en-US" dirty="0"/>
          </a:p>
        </p:txBody>
      </p:sp>
      <p:sp>
        <p:nvSpPr>
          <p:cNvPr id="26" name="Shape 24"/>
          <p:cNvSpPr/>
          <p:nvPr/>
        </p:nvSpPr>
        <p:spPr>
          <a:xfrm>
            <a:off x="8065008" y="4572000"/>
            <a:ext cx="73152" cy="1399020"/>
          </a:xfrm>
          <a:prstGeom prst="rect">
            <a:avLst/>
          </a:prstGeom>
          <a:solidFill>
            <a:srgbClr val="E25A55"/>
          </a:solidFill>
          <a:ln w="12700">
            <a:solidFill>
              <a:srgbClr val="E25A55"/>
            </a:solidFill>
            <a:prstDash val="solid"/>
          </a:ln>
        </p:spPr>
        <p:txBody>
          <a:bodyPr/>
          <a:lstStyle/>
          <a:p>
            <a:endParaRPr lang="en-US" dirty="0"/>
          </a:p>
        </p:txBody>
      </p:sp>
      <p:sp>
        <p:nvSpPr>
          <p:cNvPr id="27" name="Text 25"/>
          <p:cNvSpPr/>
          <p:nvPr/>
        </p:nvSpPr>
        <p:spPr>
          <a:xfrm>
            <a:off x="8321040" y="4623872"/>
            <a:ext cx="2642616" cy="310896"/>
          </a:xfrm>
          <a:prstGeom prst="rect">
            <a:avLst/>
          </a:prstGeom>
          <a:noFill/>
          <a:ln/>
        </p:spPr>
        <p:txBody>
          <a:bodyPr wrap="square" lIns="0" tIns="0" rIns="0" bIns="0" rtlCol="0" anchor="ctr">
            <a:normAutofit/>
          </a:bodyPr>
          <a:lstStyle/>
          <a:p>
            <a:pPr marL="0" indent="0">
              <a:buNone/>
            </a:pPr>
            <a:r>
              <a:rPr lang="en-US" sz="1400" b="1" dirty="0">
                <a:solidFill>
                  <a:srgbClr val="F7F9FB"/>
                </a:solidFill>
              </a:rPr>
              <a:t>TIME BAR = ZERO</a:t>
            </a:r>
            <a:endParaRPr lang="en-US" sz="1400" dirty="0"/>
          </a:p>
        </p:txBody>
      </p:sp>
      <p:sp>
        <p:nvSpPr>
          <p:cNvPr id="28" name="Text 26"/>
          <p:cNvSpPr/>
          <p:nvPr/>
        </p:nvSpPr>
        <p:spPr>
          <a:xfrm>
            <a:off x="8321040" y="5046567"/>
            <a:ext cx="2624328" cy="374903"/>
          </a:xfrm>
          <a:prstGeom prst="rect">
            <a:avLst/>
          </a:prstGeom>
          <a:noFill/>
          <a:ln/>
        </p:spPr>
        <p:txBody>
          <a:bodyPr wrap="square" lIns="0" tIns="0" rIns="0" bIns="0" rtlCol="0" anchor="t">
            <a:noAutofit/>
          </a:bodyPr>
          <a:lstStyle/>
          <a:p>
            <a:pPr marL="0" indent="0">
              <a:buNone/>
            </a:pPr>
            <a:r>
              <a:rPr lang="en-US" sz="1600" dirty="0">
                <a:solidFill>
                  <a:srgbClr val="DCE5EC"/>
                </a:solidFill>
              </a:rPr>
              <a:t>Time barred = DNF. A late big route loses to an on-time smaller one.</a:t>
            </a:r>
            <a:endParaRPr lang="en-US" sz="1600" dirty="0"/>
          </a:p>
        </p:txBody>
      </p:sp>
      <p:sp>
        <p:nvSpPr>
          <p:cNvPr id="29" name="Slide Number Placeholder 0"/>
          <p:cNvSpPr>
            <a:spLocks noGrp="1"/>
          </p:cNvSpPr>
          <p:nvPr>
            <p:ph type="sldNum" sz="quarter" idx="4294967295"/>
          </p:nvPr>
        </p:nvSpPr>
        <p:spPr>
          <a:xfrm>
            <a:off x="11494008" y="6473952"/>
            <a:ext cx="310896" cy="219456"/>
          </a:xfrm>
          <a:prstGeom prst="rect">
            <a:avLst/>
          </a:prstGeom>
          <a:extLst>
            <a:ext uri="{C572A759-6A51-4108-AA02-DFA0A04FC94B}">
              <ma14:wrappingTextBoxFlag xmlns="" xmlns:ma14="http://schemas.microsoft.com/office/mac/drawingml/2011/main" val="0"/>
            </a:ext>
          </a:extLst>
        </p:spPr>
        <p:txBody>
          <a:bodyPr/>
          <a:lstStyle>
            <a:lvl1pPr>
              <a:defRPr sz="800">
                <a:solidFill>
                  <a:srgbClr val="70879A"/>
                </a:solidFill>
                <a:latin typeface="Arial"/>
                <a:ea typeface="Arial"/>
                <a:cs typeface="Arial"/>
              </a:defRPr>
            </a:lvl1pPr>
          </a:lstStyle>
          <a:p>
            <a:pPr algn="r"/>
            <a:fld id="{F7021451-1387-4CA6-816F-3879F97B5CBC}" type="slidenum">
              <a:rPr lang="en-US" b="0"/>
              <a:t>29</a:t>
            </a:fld>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530352" y="310896"/>
            <a:ext cx="10881360" cy="256032"/>
          </a:xfrm>
          <a:prstGeom prst="rect">
            <a:avLst/>
          </a:prstGeom>
          <a:noFill/>
          <a:ln/>
        </p:spPr>
        <p:txBody>
          <a:bodyPr wrap="square" lIns="0" tIns="0" rIns="0" bIns="0" rtlCol="0" anchor="ctr"/>
          <a:lstStyle/>
          <a:p>
            <a:pPr marL="0" indent="0">
              <a:buNone/>
            </a:pPr>
            <a:r>
              <a:rPr lang="en-US" sz="950" b="1" kern="0" spc="160" dirty="0">
                <a:solidFill>
                  <a:srgbClr val="F47B20"/>
                </a:solidFill>
                <a:latin typeface="Arial" pitchFamily="34" charset="0"/>
                <a:ea typeface="Arial" pitchFamily="34" charset="-122"/>
                <a:cs typeface="Arial" pitchFamily="34" charset="-120"/>
              </a:rPr>
              <a:t>OPTIMIZE WHAT THE CLOCK MEASURES</a:t>
            </a:r>
            <a:endParaRPr lang="en-US" sz="950" dirty="0"/>
          </a:p>
        </p:txBody>
      </p:sp>
      <p:sp>
        <p:nvSpPr>
          <p:cNvPr id="3" name="Text 1"/>
          <p:cNvSpPr/>
          <p:nvPr/>
        </p:nvSpPr>
        <p:spPr>
          <a:xfrm>
            <a:off x="530352" y="667512"/>
            <a:ext cx="10972800" cy="530352"/>
          </a:xfrm>
          <a:prstGeom prst="rect">
            <a:avLst/>
          </a:prstGeom>
          <a:noFill/>
          <a:ln/>
        </p:spPr>
        <p:txBody>
          <a:bodyPr wrap="square" lIns="0" tIns="0" rIns="0" bIns="0" rtlCol="0" anchor="ctr">
            <a:normAutofit/>
          </a:bodyPr>
          <a:lstStyle/>
          <a:p>
            <a:pPr marL="0" indent="0">
              <a:buNone/>
            </a:pPr>
            <a:r>
              <a:rPr lang="en-US" sz="2600" b="1" dirty="0">
                <a:solidFill>
                  <a:srgbClr val="F7F9FB"/>
                </a:solidFill>
                <a:latin typeface="Arial" pitchFamily="34" charset="0"/>
                <a:ea typeface="Arial" pitchFamily="34" charset="-122"/>
                <a:cs typeface="Arial" pitchFamily="34" charset="-120"/>
              </a:rPr>
              <a:t>Points per mile is useful — points per elapsed hour is better</a:t>
            </a:r>
            <a:endParaRPr lang="en-US" sz="2600" dirty="0"/>
          </a:p>
        </p:txBody>
      </p:sp>
      <p:sp>
        <p:nvSpPr>
          <p:cNvPr id="4" name="Shape 2"/>
          <p:cNvSpPr/>
          <p:nvPr/>
        </p:nvSpPr>
        <p:spPr>
          <a:xfrm>
            <a:off x="530352" y="1298448"/>
            <a:ext cx="11064240" cy="0"/>
          </a:xfrm>
          <a:prstGeom prst="line">
            <a:avLst/>
          </a:prstGeom>
          <a:noFill/>
          <a:ln w="12700">
            <a:solidFill>
              <a:srgbClr val="24465C"/>
            </a:solidFill>
            <a:prstDash val="solid"/>
          </a:ln>
        </p:spPr>
        <p:txBody>
          <a:bodyPr/>
          <a:lstStyle/>
          <a:p>
            <a:endParaRPr lang="en-US" dirty="0"/>
          </a:p>
        </p:txBody>
      </p:sp>
      <p:sp>
        <p:nvSpPr>
          <p:cNvPr id="5" name="Shape 3"/>
          <p:cNvSpPr/>
          <p:nvPr/>
        </p:nvSpPr>
        <p:spPr>
          <a:xfrm>
            <a:off x="777240" y="1536192"/>
            <a:ext cx="10561320" cy="978408"/>
          </a:xfrm>
          <a:prstGeom prst="roundRect">
            <a:avLst>
              <a:gd name="adj" fmla="val 4673"/>
            </a:avLst>
          </a:prstGeom>
          <a:solidFill>
            <a:srgbClr val="0C2537"/>
          </a:solidFill>
          <a:ln w="16510">
            <a:solidFill>
              <a:srgbClr val="2AC2C2"/>
            </a:solidFill>
            <a:prstDash val="solid"/>
          </a:ln>
        </p:spPr>
        <p:txBody>
          <a:bodyPr/>
          <a:lstStyle/>
          <a:p>
            <a:endParaRPr lang="en-US" dirty="0"/>
          </a:p>
        </p:txBody>
      </p:sp>
      <p:sp>
        <p:nvSpPr>
          <p:cNvPr id="6" name="Text 4"/>
          <p:cNvSpPr/>
          <p:nvPr/>
        </p:nvSpPr>
        <p:spPr>
          <a:xfrm>
            <a:off x="1024128" y="1902811"/>
            <a:ext cx="411480" cy="320040"/>
          </a:xfrm>
          <a:prstGeom prst="rect">
            <a:avLst/>
          </a:prstGeom>
          <a:noFill/>
          <a:ln/>
        </p:spPr>
        <p:txBody>
          <a:bodyPr wrap="square" lIns="0" tIns="0" rIns="0" bIns="0" rtlCol="0" anchor="ctr"/>
          <a:lstStyle/>
          <a:p>
            <a:pPr marL="0" indent="0" algn="ctr">
              <a:buNone/>
            </a:pPr>
            <a:r>
              <a:rPr lang="en-US" sz="2100" b="1" dirty="0">
                <a:solidFill>
                  <a:srgbClr val="2AC2C2"/>
                </a:solidFill>
              </a:rPr>
              <a:t>A</a:t>
            </a:r>
            <a:endParaRPr lang="en-US" sz="2100" dirty="0"/>
          </a:p>
        </p:txBody>
      </p:sp>
      <p:sp>
        <p:nvSpPr>
          <p:cNvPr id="7" name="Text 5"/>
          <p:cNvSpPr/>
          <p:nvPr/>
        </p:nvSpPr>
        <p:spPr>
          <a:xfrm>
            <a:off x="1828800" y="1875379"/>
            <a:ext cx="1508760" cy="274320"/>
          </a:xfrm>
          <a:prstGeom prst="rect">
            <a:avLst/>
          </a:prstGeom>
          <a:noFill/>
          <a:ln/>
        </p:spPr>
        <p:txBody>
          <a:bodyPr wrap="square" lIns="0" tIns="0" rIns="0" bIns="0" rtlCol="0" anchor="ctr"/>
          <a:lstStyle/>
          <a:p>
            <a:pPr marL="0" indent="0">
              <a:buNone/>
            </a:pPr>
            <a:r>
              <a:rPr lang="en-US" sz="1600" b="1" dirty="0">
                <a:solidFill>
                  <a:srgbClr val="F7F9FB"/>
                </a:solidFill>
              </a:rPr>
              <a:t>2,500 pts</a:t>
            </a:r>
            <a:endParaRPr lang="en-US" sz="1600" dirty="0"/>
          </a:p>
        </p:txBody>
      </p:sp>
      <p:sp>
        <p:nvSpPr>
          <p:cNvPr id="8" name="Text 6"/>
          <p:cNvSpPr/>
          <p:nvPr/>
        </p:nvSpPr>
        <p:spPr>
          <a:xfrm>
            <a:off x="3520440" y="1875379"/>
            <a:ext cx="1097280" cy="274320"/>
          </a:xfrm>
          <a:prstGeom prst="rect">
            <a:avLst/>
          </a:prstGeom>
          <a:noFill/>
          <a:ln/>
        </p:spPr>
        <p:txBody>
          <a:bodyPr wrap="square" lIns="0" tIns="0" rIns="0" bIns="0" rtlCol="0" anchor="ctr"/>
          <a:lstStyle/>
          <a:p>
            <a:pPr marL="0" indent="0">
              <a:buNone/>
            </a:pPr>
            <a:r>
              <a:rPr lang="en-US" sz="1600" dirty="0">
                <a:solidFill>
                  <a:srgbClr val="DCE5EC"/>
                </a:solidFill>
              </a:rPr>
              <a:t>80 mi</a:t>
            </a:r>
            <a:endParaRPr lang="en-US" sz="1600" dirty="0"/>
          </a:p>
        </p:txBody>
      </p:sp>
      <p:sp>
        <p:nvSpPr>
          <p:cNvPr id="9" name="Text 7"/>
          <p:cNvSpPr/>
          <p:nvPr/>
        </p:nvSpPr>
        <p:spPr>
          <a:xfrm>
            <a:off x="4709160" y="1875379"/>
            <a:ext cx="3337560" cy="274320"/>
          </a:xfrm>
          <a:prstGeom prst="rect">
            <a:avLst/>
          </a:prstGeom>
          <a:noFill/>
          <a:ln/>
        </p:spPr>
        <p:txBody>
          <a:bodyPr wrap="square" lIns="0" tIns="0" rIns="0" bIns="0" rtlCol="0" anchor="ctr">
            <a:normAutofit/>
          </a:bodyPr>
          <a:lstStyle/>
          <a:p>
            <a:pPr marL="0" indent="0">
              <a:buNone/>
            </a:pPr>
            <a:r>
              <a:rPr lang="en-US" sz="1600" dirty="0">
                <a:solidFill>
                  <a:srgbClr val="DCE5EC"/>
                </a:solidFill>
              </a:rPr>
              <a:t>1h 35m road + 10m stop</a:t>
            </a:r>
            <a:endParaRPr lang="en-US" sz="1600" dirty="0"/>
          </a:p>
        </p:txBody>
      </p:sp>
      <p:sp>
        <p:nvSpPr>
          <p:cNvPr id="10" name="Text 8"/>
          <p:cNvSpPr/>
          <p:nvPr/>
        </p:nvSpPr>
        <p:spPr>
          <a:xfrm>
            <a:off x="8549640" y="1838803"/>
            <a:ext cx="2240280" cy="347472"/>
          </a:xfrm>
          <a:prstGeom prst="rect">
            <a:avLst/>
          </a:prstGeom>
          <a:noFill/>
          <a:ln/>
        </p:spPr>
        <p:txBody>
          <a:bodyPr wrap="square" lIns="0" tIns="0" rIns="0" bIns="0" rtlCol="0" anchor="ctr">
            <a:normAutofit/>
          </a:bodyPr>
          <a:lstStyle/>
          <a:p>
            <a:pPr marL="0" indent="0" algn="ctr">
              <a:buNone/>
            </a:pPr>
            <a:r>
              <a:rPr lang="en-US" b="1" dirty="0">
                <a:solidFill>
                  <a:srgbClr val="2AC2C2"/>
                </a:solidFill>
              </a:rPr>
              <a:t>1,429 pts/hr</a:t>
            </a:r>
            <a:endParaRPr lang="en-US" dirty="0"/>
          </a:p>
        </p:txBody>
      </p:sp>
      <p:sp>
        <p:nvSpPr>
          <p:cNvPr id="11" name="Shape 9"/>
          <p:cNvSpPr/>
          <p:nvPr/>
        </p:nvSpPr>
        <p:spPr>
          <a:xfrm>
            <a:off x="777240" y="2880360"/>
            <a:ext cx="10561320" cy="978408"/>
          </a:xfrm>
          <a:prstGeom prst="roundRect">
            <a:avLst>
              <a:gd name="adj" fmla="val 4673"/>
            </a:avLst>
          </a:prstGeom>
          <a:solidFill>
            <a:srgbClr val="0C2537"/>
          </a:solidFill>
          <a:ln w="16510">
            <a:solidFill>
              <a:srgbClr val="F47B20"/>
            </a:solidFill>
            <a:prstDash val="solid"/>
          </a:ln>
        </p:spPr>
        <p:txBody>
          <a:bodyPr/>
          <a:lstStyle/>
          <a:p>
            <a:endParaRPr lang="en-US" dirty="0"/>
          </a:p>
        </p:txBody>
      </p:sp>
      <p:sp>
        <p:nvSpPr>
          <p:cNvPr id="12" name="Text 10"/>
          <p:cNvSpPr/>
          <p:nvPr/>
        </p:nvSpPr>
        <p:spPr>
          <a:xfrm>
            <a:off x="1024128" y="3246979"/>
            <a:ext cx="411480" cy="320040"/>
          </a:xfrm>
          <a:prstGeom prst="rect">
            <a:avLst/>
          </a:prstGeom>
          <a:noFill/>
          <a:ln/>
        </p:spPr>
        <p:txBody>
          <a:bodyPr wrap="square" lIns="0" tIns="0" rIns="0" bIns="0" rtlCol="0" anchor="ctr"/>
          <a:lstStyle/>
          <a:p>
            <a:pPr marL="0" indent="0" algn="ctr">
              <a:buNone/>
            </a:pPr>
            <a:r>
              <a:rPr lang="en-US" sz="2100" b="1" dirty="0">
                <a:solidFill>
                  <a:srgbClr val="F47B20"/>
                </a:solidFill>
              </a:rPr>
              <a:t>B</a:t>
            </a:r>
            <a:endParaRPr lang="en-US" sz="2100" dirty="0"/>
          </a:p>
        </p:txBody>
      </p:sp>
      <p:sp>
        <p:nvSpPr>
          <p:cNvPr id="13" name="Text 11"/>
          <p:cNvSpPr/>
          <p:nvPr/>
        </p:nvSpPr>
        <p:spPr>
          <a:xfrm>
            <a:off x="1828800" y="3219547"/>
            <a:ext cx="1508760" cy="274320"/>
          </a:xfrm>
          <a:prstGeom prst="rect">
            <a:avLst/>
          </a:prstGeom>
          <a:noFill/>
          <a:ln/>
        </p:spPr>
        <p:txBody>
          <a:bodyPr wrap="square" lIns="0" tIns="0" rIns="0" bIns="0" rtlCol="0" anchor="ctr"/>
          <a:lstStyle/>
          <a:p>
            <a:pPr marL="0" indent="0">
              <a:buNone/>
            </a:pPr>
            <a:r>
              <a:rPr lang="en-US" sz="1600" b="1" dirty="0">
                <a:solidFill>
                  <a:srgbClr val="F7F9FB"/>
                </a:solidFill>
              </a:rPr>
              <a:t>4,000 pts</a:t>
            </a:r>
            <a:endParaRPr lang="en-US" sz="1600" dirty="0"/>
          </a:p>
        </p:txBody>
      </p:sp>
      <p:sp>
        <p:nvSpPr>
          <p:cNvPr id="14" name="Text 12"/>
          <p:cNvSpPr/>
          <p:nvPr/>
        </p:nvSpPr>
        <p:spPr>
          <a:xfrm>
            <a:off x="3520440" y="3219547"/>
            <a:ext cx="1097280" cy="274320"/>
          </a:xfrm>
          <a:prstGeom prst="rect">
            <a:avLst/>
          </a:prstGeom>
          <a:noFill/>
          <a:ln/>
        </p:spPr>
        <p:txBody>
          <a:bodyPr wrap="square" lIns="0" tIns="0" rIns="0" bIns="0" rtlCol="0" anchor="ctr"/>
          <a:lstStyle/>
          <a:p>
            <a:pPr marL="0" indent="0">
              <a:buNone/>
            </a:pPr>
            <a:r>
              <a:rPr lang="en-US" sz="1600" dirty="0">
                <a:solidFill>
                  <a:srgbClr val="DCE5EC"/>
                </a:solidFill>
              </a:rPr>
              <a:t>155 mi</a:t>
            </a:r>
            <a:endParaRPr lang="en-US" sz="1600" dirty="0"/>
          </a:p>
        </p:txBody>
      </p:sp>
      <p:sp>
        <p:nvSpPr>
          <p:cNvPr id="15" name="Text 13"/>
          <p:cNvSpPr/>
          <p:nvPr/>
        </p:nvSpPr>
        <p:spPr>
          <a:xfrm>
            <a:off x="4709160" y="3219547"/>
            <a:ext cx="3337560" cy="274320"/>
          </a:xfrm>
          <a:prstGeom prst="rect">
            <a:avLst/>
          </a:prstGeom>
          <a:noFill/>
          <a:ln/>
        </p:spPr>
        <p:txBody>
          <a:bodyPr wrap="square" lIns="0" tIns="0" rIns="0" bIns="0" rtlCol="0" anchor="ctr">
            <a:normAutofit/>
          </a:bodyPr>
          <a:lstStyle/>
          <a:p>
            <a:pPr marL="0" indent="0">
              <a:buNone/>
            </a:pPr>
            <a:r>
              <a:rPr lang="en-US" sz="1600" dirty="0">
                <a:solidFill>
                  <a:srgbClr val="DCE5EC"/>
                </a:solidFill>
              </a:rPr>
              <a:t>2h 55m road + 20m stop</a:t>
            </a:r>
            <a:endParaRPr lang="en-US" sz="1600" dirty="0"/>
          </a:p>
        </p:txBody>
      </p:sp>
      <p:sp>
        <p:nvSpPr>
          <p:cNvPr id="16" name="Text 14"/>
          <p:cNvSpPr/>
          <p:nvPr/>
        </p:nvSpPr>
        <p:spPr>
          <a:xfrm>
            <a:off x="8549640" y="3182971"/>
            <a:ext cx="2240280" cy="347472"/>
          </a:xfrm>
          <a:prstGeom prst="rect">
            <a:avLst/>
          </a:prstGeom>
          <a:noFill/>
          <a:ln/>
        </p:spPr>
        <p:txBody>
          <a:bodyPr wrap="square" lIns="0" tIns="0" rIns="0" bIns="0" rtlCol="0" anchor="ctr">
            <a:normAutofit/>
          </a:bodyPr>
          <a:lstStyle/>
          <a:p>
            <a:pPr marL="0" indent="0" algn="ctr">
              <a:buNone/>
            </a:pPr>
            <a:r>
              <a:rPr lang="en-US" b="1" dirty="0">
                <a:solidFill>
                  <a:srgbClr val="F47B20"/>
                </a:solidFill>
              </a:rPr>
              <a:t>1,231 pts/hr</a:t>
            </a:r>
            <a:endParaRPr lang="en-US" dirty="0"/>
          </a:p>
        </p:txBody>
      </p:sp>
      <p:sp>
        <p:nvSpPr>
          <p:cNvPr id="17" name="Shape 15"/>
          <p:cNvSpPr/>
          <p:nvPr/>
        </p:nvSpPr>
        <p:spPr>
          <a:xfrm>
            <a:off x="777240" y="4224528"/>
            <a:ext cx="10561320" cy="978408"/>
          </a:xfrm>
          <a:prstGeom prst="roundRect">
            <a:avLst>
              <a:gd name="adj" fmla="val 4673"/>
            </a:avLst>
          </a:prstGeom>
          <a:solidFill>
            <a:srgbClr val="0C2537"/>
          </a:solidFill>
          <a:ln w="16510">
            <a:solidFill>
              <a:srgbClr val="F4C95D"/>
            </a:solidFill>
            <a:prstDash val="solid"/>
          </a:ln>
        </p:spPr>
        <p:txBody>
          <a:bodyPr/>
          <a:lstStyle/>
          <a:p>
            <a:endParaRPr lang="en-US" dirty="0"/>
          </a:p>
        </p:txBody>
      </p:sp>
      <p:sp>
        <p:nvSpPr>
          <p:cNvPr id="18" name="Text 16"/>
          <p:cNvSpPr/>
          <p:nvPr/>
        </p:nvSpPr>
        <p:spPr>
          <a:xfrm>
            <a:off x="1024128" y="4591147"/>
            <a:ext cx="411480" cy="320040"/>
          </a:xfrm>
          <a:prstGeom prst="rect">
            <a:avLst/>
          </a:prstGeom>
          <a:noFill/>
          <a:ln/>
        </p:spPr>
        <p:txBody>
          <a:bodyPr wrap="square" lIns="0" tIns="0" rIns="0" bIns="0" rtlCol="0" anchor="ctr"/>
          <a:lstStyle/>
          <a:p>
            <a:pPr marL="0" indent="0" algn="ctr">
              <a:buNone/>
            </a:pPr>
            <a:r>
              <a:rPr lang="en-US" sz="2100" b="1" dirty="0">
                <a:solidFill>
                  <a:srgbClr val="F4C95D"/>
                </a:solidFill>
              </a:rPr>
              <a:t>C</a:t>
            </a:r>
            <a:endParaRPr lang="en-US" sz="2100" dirty="0"/>
          </a:p>
        </p:txBody>
      </p:sp>
      <p:sp>
        <p:nvSpPr>
          <p:cNvPr id="19" name="Text 17"/>
          <p:cNvSpPr/>
          <p:nvPr/>
        </p:nvSpPr>
        <p:spPr>
          <a:xfrm>
            <a:off x="1828800" y="4563715"/>
            <a:ext cx="1508760" cy="274320"/>
          </a:xfrm>
          <a:prstGeom prst="rect">
            <a:avLst/>
          </a:prstGeom>
          <a:noFill/>
          <a:ln/>
        </p:spPr>
        <p:txBody>
          <a:bodyPr wrap="square" lIns="0" tIns="0" rIns="0" bIns="0" rtlCol="0" anchor="ctr"/>
          <a:lstStyle/>
          <a:p>
            <a:pPr marL="0" indent="0">
              <a:buNone/>
            </a:pPr>
            <a:r>
              <a:rPr lang="en-US" sz="1600" b="1" dirty="0">
                <a:solidFill>
                  <a:srgbClr val="F7F9FB"/>
                </a:solidFill>
              </a:rPr>
              <a:t>1,700 pts</a:t>
            </a:r>
            <a:endParaRPr lang="en-US" sz="1600" dirty="0"/>
          </a:p>
        </p:txBody>
      </p:sp>
      <p:sp>
        <p:nvSpPr>
          <p:cNvPr id="20" name="Text 18"/>
          <p:cNvSpPr/>
          <p:nvPr/>
        </p:nvSpPr>
        <p:spPr>
          <a:xfrm>
            <a:off x="3520440" y="4563715"/>
            <a:ext cx="1097280" cy="274320"/>
          </a:xfrm>
          <a:prstGeom prst="rect">
            <a:avLst/>
          </a:prstGeom>
          <a:noFill/>
          <a:ln/>
        </p:spPr>
        <p:txBody>
          <a:bodyPr wrap="square" lIns="0" tIns="0" rIns="0" bIns="0" rtlCol="0" anchor="ctr"/>
          <a:lstStyle/>
          <a:p>
            <a:pPr marL="0" indent="0">
              <a:buNone/>
            </a:pPr>
            <a:r>
              <a:rPr lang="en-US" sz="1600" dirty="0">
                <a:solidFill>
                  <a:srgbClr val="DCE5EC"/>
                </a:solidFill>
              </a:rPr>
              <a:t>35 mi</a:t>
            </a:r>
            <a:endParaRPr lang="en-US" sz="1600" dirty="0"/>
          </a:p>
        </p:txBody>
      </p:sp>
      <p:sp>
        <p:nvSpPr>
          <p:cNvPr id="21" name="Text 19"/>
          <p:cNvSpPr/>
          <p:nvPr/>
        </p:nvSpPr>
        <p:spPr>
          <a:xfrm>
            <a:off x="4709160" y="4563715"/>
            <a:ext cx="3337560" cy="274320"/>
          </a:xfrm>
          <a:prstGeom prst="rect">
            <a:avLst/>
          </a:prstGeom>
          <a:noFill/>
          <a:ln/>
        </p:spPr>
        <p:txBody>
          <a:bodyPr wrap="square" lIns="0" tIns="0" rIns="0" bIns="0" rtlCol="0" anchor="ctr">
            <a:normAutofit/>
          </a:bodyPr>
          <a:lstStyle/>
          <a:p>
            <a:pPr marL="0" indent="0">
              <a:buNone/>
            </a:pPr>
            <a:r>
              <a:rPr lang="en-US" sz="1600" dirty="0">
                <a:solidFill>
                  <a:srgbClr val="DCE5EC"/>
                </a:solidFill>
              </a:rPr>
              <a:t>0h 42m road + 8m stop</a:t>
            </a:r>
            <a:endParaRPr lang="en-US" sz="1600" dirty="0"/>
          </a:p>
        </p:txBody>
      </p:sp>
      <p:sp>
        <p:nvSpPr>
          <p:cNvPr id="22" name="Text 20"/>
          <p:cNvSpPr/>
          <p:nvPr/>
        </p:nvSpPr>
        <p:spPr>
          <a:xfrm>
            <a:off x="8549640" y="4527139"/>
            <a:ext cx="2240280" cy="347472"/>
          </a:xfrm>
          <a:prstGeom prst="rect">
            <a:avLst/>
          </a:prstGeom>
          <a:noFill/>
          <a:ln/>
        </p:spPr>
        <p:txBody>
          <a:bodyPr wrap="square" lIns="0" tIns="0" rIns="0" bIns="0" rtlCol="0" anchor="ctr">
            <a:normAutofit/>
          </a:bodyPr>
          <a:lstStyle/>
          <a:p>
            <a:pPr marL="0" indent="0" algn="ctr">
              <a:buNone/>
            </a:pPr>
            <a:r>
              <a:rPr lang="en-US" b="1" dirty="0">
                <a:solidFill>
                  <a:srgbClr val="F4C95D"/>
                </a:solidFill>
              </a:rPr>
              <a:t>2,040 pts/hr</a:t>
            </a:r>
            <a:endParaRPr lang="en-US" dirty="0"/>
          </a:p>
        </p:txBody>
      </p:sp>
      <p:sp>
        <p:nvSpPr>
          <p:cNvPr id="23" name="Text 21"/>
          <p:cNvSpPr/>
          <p:nvPr/>
        </p:nvSpPr>
        <p:spPr>
          <a:xfrm>
            <a:off x="777240" y="5762445"/>
            <a:ext cx="10561320" cy="382323"/>
          </a:xfrm>
          <a:prstGeom prst="rect">
            <a:avLst/>
          </a:prstGeom>
          <a:noFill/>
          <a:ln/>
        </p:spPr>
        <p:txBody>
          <a:bodyPr wrap="square" lIns="0" tIns="0" rIns="0" bIns="0" rtlCol="0" anchor="ctr"/>
          <a:lstStyle/>
          <a:p>
            <a:pPr marL="0" indent="0" algn="ctr">
              <a:buNone/>
            </a:pPr>
            <a:r>
              <a:rPr lang="en-US" sz="1600" i="1" dirty="0">
                <a:solidFill>
                  <a:srgbClr val="92A7B7"/>
                </a:solidFill>
              </a:rPr>
              <a:t>Illustrative example — road type, bonus-stop time, timing windows, combos and risk can matter more than raw miles.</a:t>
            </a:r>
            <a:endParaRPr lang="en-US" sz="1600" dirty="0"/>
          </a:p>
        </p:txBody>
      </p:sp>
      <p:sp>
        <p:nvSpPr>
          <p:cNvPr id="25" name="Slide Number Placeholder 0"/>
          <p:cNvSpPr>
            <a:spLocks noGrp="1"/>
          </p:cNvSpPr>
          <p:nvPr>
            <p:ph type="sldNum" sz="quarter" idx="4294967295"/>
          </p:nvPr>
        </p:nvSpPr>
        <p:spPr>
          <a:xfrm>
            <a:off x="11494008" y="6473952"/>
            <a:ext cx="310896" cy="219456"/>
          </a:xfrm>
          <a:prstGeom prst="rect">
            <a:avLst/>
          </a:prstGeom>
          <a:extLst>
            <a:ext uri="{C572A759-6A51-4108-AA02-DFA0A04FC94B}">
              <ma14:wrappingTextBoxFlag xmlns="" xmlns:ma14="http://schemas.microsoft.com/office/mac/drawingml/2011/main" val="0"/>
            </a:ext>
          </a:extLst>
        </p:spPr>
        <p:txBody>
          <a:bodyPr/>
          <a:lstStyle>
            <a:lvl1pPr>
              <a:defRPr sz="800">
                <a:solidFill>
                  <a:srgbClr val="70879A"/>
                </a:solidFill>
                <a:latin typeface="Arial"/>
                <a:ea typeface="Arial"/>
                <a:cs typeface="Arial"/>
              </a:defRPr>
            </a:lvl1pPr>
          </a:lstStyle>
          <a:p>
            <a:pPr algn="r"/>
            <a:fld id="{F7021451-1387-4CA6-816F-3879F97B5CBC}" type="slidenum">
              <a:rPr lang="en-US" b="0"/>
              <a:t>30</a:t>
            </a:fld>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530352" y="310896"/>
            <a:ext cx="10881360" cy="256032"/>
          </a:xfrm>
          <a:prstGeom prst="rect">
            <a:avLst/>
          </a:prstGeom>
          <a:noFill/>
          <a:ln/>
        </p:spPr>
        <p:txBody>
          <a:bodyPr wrap="square" lIns="0" tIns="0" rIns="0" bIns="0" rtlCol="0" anchor="ctr"/>
          <a:lstStyle/>
          <a:p>
            <a:pPr marL="0" indent="0">
              <a:buNone/>
            </a:pPr>
            <a:r>
              <a:rPr lang="en-US" sz="950" b="1" kern="0" spc="160" dirty="0">
                <a:solidFill>
                  <a:srgbClr val="F47B20"/>
                </a:solidFill>
                <a:latin typeface="Arial" pitchFamily="34" charset="0"/>
                <a:ea typeface="Arial" pitchFamily="34" charset="-122"/>
                <a:cs typeface="Arial" pitchFamily="34" charset="-120"/>
              </a:rPr>
              <a:t>2013 SPREADSHEET → 2026 WEB PLANNER</a:t>
            </a:r>
            <a:endParaRPr lang="en-US" sz="950" dirty="0"/>
          </a:p>
        </p:txBody>
      </p:sp>
      <p:sp>
        <p:nvSpPr>
          <p:cNvPr id="3" name="Text 1"/>
          <p:cNvSpPr/>
          <p:nvPr/>
        </p:nvSpPr>
        <p:spPr>
          <a:xfrm>
            <a:off x="530352" y="667512"/>
            <a:ext cx="10972800" cy="530352"/>
          </a:xfrm>
          <a:prstGeom prst="rect">
            <a:avLst/>
          </a:prstGeom>
          <a:noFill/>
          <a:ln/>
        </p:spPr>
        <p:txBody>
          <a:bodyPr wrap="square" lIns="0" tIns="0" rIns="0" bIns="0" rtlCol="0" anchor="ctr">
            <a:normAutofit/>
          </a:bodyPr>
          <a:lstStyle/>
          <a:p>
            <a:pPr marL="0" indent="0">
              <a:buNone/>
            </a:pPr>
            <a:r>
              <a:rPr lang="en-US" sz="2600" b="1" dirty="0">
                <a:solidFill>
                  <a:srgbClr val="F7F9FB"/>
                </a:solidFill>
                <a:latin typeface="Arial" pitchFamily="34" charset="0"/>
                <a:ea typeface="Arial" pitchFamily="34" charset="-122"/>
                <a:cs typeface="Arial" pitchFamily="34" charset="-120"/>
              </a:rPr>
              <a:t>The tools changed. The process didn’t.</a:t>
            </a:r>
            <a:endParaRPr lang="en-US" sz="2600" dirty="0"/>
          </a:p>
        </p:txBody>
      </p:sp>
      <p:sp>
        <p:nvSpPr>
          <p:cNvPr id="4" name="Shape 2"/>
          <p:cNvSpPr/>
          <p:nvPr/>
        </p:nvSpPr>
        <p:spPr>
          <a:xfrm>
            <a:off x="530352" y="1298448"/>
            <a:ext cx="11064240" cy="0"/>
          </a:xfrm>
          <a:prstGeom prst="line">
            <a:avLst/>
          </a:prstGeom>
          <a:noFill/>
          <a:ln w="12700">
            <a:solidFill>
              <a:srgbClr val="24465C"/>
            </a:solidFill>
            <a:prstDash val="solid"/>
          </a:ln>
        </p:spPr>
        <p:txBody>
          <a:bodyPr/>
          <a:lstStyle/>
          <a:p>
            <a:endParaRPr lang="en-US" dirty="0"/>
          </a:p>
        </p:txBody>
      </p:sp>
      <p:sp>
        <p:nvSpPr>
          <p:cNvPr id="5" name="Shape 3"/>
          <p:cNvSpPr/>
          <p:nvPr/>
        </p:nvSpPr>
        <p:spPr>
          <a:xfrm>
            <a:off x="734628" y="1463040"/>
            <a:ext cx="4044408" cy="4343400"/>
          </a:xfrm>
          <a:prstGeom prst="roundRect">
            <a:avLst>
              <a:gd name="adj" fmla="val 1263"/>
            </a:avLst>
          </a:prstGeom>
          <a:solidFill>
            <a:srgbClr val="0C2537"/>
          </a:solidFill>
          <a:ln w="12700">
            <a:solidFill>
              <a:srgbClr val="24465C"/>
            </a:solidFill>
            <a:prstDash val="solid"/>
          </a:ln>
          <a:effectLst>
            <a:outerShdw algn="bl" rotWithShape="0">
              <a:srgbClr val="000000">
                <a:alpha val="0"/>
              </a:srgbClr>
            </a:outerShdw>
          </a:effectLst>
        </p:spPr>
        <p:txBody>
          <a:bodyPr/>
          <a:lstStyle/>
          <a:p>
            <a:endParaRPr lang="en-US" dirty="0"/>
          </a:p>
        </p:txBody>
      </p:sp>
      <p:sp>
        <p:nvSpPr>
          <p:cNvPr id="6" name="Text 4"/>
          <p:cNvSpPr/>
          <p:nvPr/>
        </p:nvSpPr>
        <p:spPr>
          <a:xfrm>
            <a:off x="887271" y="1825484"/>
            <a:ext cx="1005840" cy="411480"/>
          </a:xfrm>
          <a:prstGeom prst="rect">
            <a:avLst/>
          </a:prstGeom>
          <a:noFill/>
          <a:ln/>
        </p:spPr>
        <p:txBody>
          <a:bodyPr wrap="square" lIns="0" tIns="0" rIns="0" bIns="0" rtlCol="0" anchor="ctr"/>
          <a:lstStyle/>
          <a:p>
            <a:pPr marL="0" indent="0">
              <a:buNone/>
            </a:pPr>
            <a:r>
              <a:rPr lang="en-US" sz="2400" b="1" dirty="0">
                <a:solidFill>
                  <a:srgbClr val="F47B20"/>
                </a:solidFill>
              </a:rPr>
              <a:t>2013</a:t>
            </a:r>
            <a:endParaRPr lang="en-US" sz="2400" dirty="0"/>
          </a:p>
        </p:txBody>
      </p:sp>
      <p:sp>
        <p:nvSpPr>
          <p:cNvPr id="7" name="Text 5"/>
          <p:cNvSpPr/>
          <p:nvPr/>
        </p:nvSpPr>
        <p:spPr>
          <a:xfrm>
            <a:off x="1920935" y="1788312"/>
            <a:ext cx="2651760" cy="471876"/>
          </a:xfrm>
          <a:prstGeom prst="rect">
            <a:avLst/>
          </a:prstGeom>
          <a:noFill/>
          <a:ln/>
        </p:spPr>
        <p:txBody>
          <a:bodyPr wrap="square" lIns="0" tIns="0" rIns="0" bIns="0" rtlCol="0" anchor="ctr"/>
          <a:lstStyle/>
          <a:p>
            <a:pPr marL="0" indent="0">
              <a:buNone/>
            </a:pPr>
            <a:r>
              <a:rPr lang="en-US" sz="1600" b="1" dirty="0">
                <a:solidFill>
                  <a:srgbClr val="F7F9FB"/>
                </a:solidFill>
              </a:rPr>
              <a:t>Spreadsheet workflow</a:t>
            </a:r>
            <a:endParaRPr lang="en-US" sz="1600" dirty="0"/>
          </a:p>
        </p:txBody>
      </p:sp>
      <p:sp>
        <p:nvSpPr>
          <p:cNvPr id="8" name="Text 6"/>
          <p:cNvSpPr/>
          <p:nvPr/>
        </p:nvSpPr>
        <p:spPr>
          <a:xfrm>
            <a:off x="896605" y="2855174"/>
            <a:ext cx="3545459" cy="2351314"/>
          </a:xfrm>
          <a:prstGeom prst="rect">
            <a:avLst/>
          </a:prstGeom>
          <a:noFill/>
          <a:ln/>
        </p:spPr>
        <p:txBody>
          <a:bodyPr wrap="square" lIns="508" tIns="508" rIns="508" bIns="508" rtlCol="0" anchor="t">
            <a:normAutofit/>
          </a:bodyPr>
          <a:lstStyle/>
          <a:p>
            <a:pPr marL="203200" indent="-203200">
              <a:buSzPct val="100000"/>
              <a:buChar char="•"/>
            </a:pPr>
            <a:r>
              <a:rPr lang="en-US" sz="1600" dirty="0">
                <a:solidFill>
                  <a:srgbClr val="DCE5EC"/>
                </a:solidFill>
                <a:latin typeface="Arial" pitchFamily="34" charset="0"/>
                <a:ea typeface="Arial" pitchFamily="34" charset="-122"/>
                <a:cs typeface="Arial" pitchFamily="34" charset="-120"/>
              </a:rPr>
              <a:t>Import / enter bonuses</a:t>
            </a:r>
            <a:endParaRPr lang="en-US" sz="1600" dirty="0"/>
          </a:p>
          <a:p>
            <a:pPr marL="203200" indent="-203200">
              <a:buSzPct val="100000"/>
              <a:buChar char="•"/>
            </a:pPr>
            <a:r>
              <a:rPr lang="en-US" sz="1600" dirty="0">
                <a:solidFill>
                  <a:srgbClr val="DCE5EC"/>
                </a:solidFill>
                <a:latin typeface="Arial" pitchFamily="34" charset="0"/>
                <a:ea typeface="Arial" pitchFamily="34" charset="-122"/>
                <a:cs typeface="Arial" pitchFamily="34" charset="-120"/>
              </a:rPr>
              <a:t>Format code • points • availability</a:t>
            </a:r>
            <a:endParaRPr lang="en-US" sz="1600" dirty="0"/>
          </a:p>
          <a:p>
            <a:pPr marL="203200" indent="-203200">
              <a:buSzPct val="100000"/>
              <a:buChar char="•"/>
            </a:pPr>
            <a:r>
              <a:rPr lang="en-US" sz="1600" dirty="0">
                <a:solidFill>
                  <a:srgbClr val="DCE5EC"/>
                </a:solidFill>
                <a:latin typeface="Arial" pitchFamily="34" charset="0"/>
                <a:ea typeface="Arial" pitchFamily="34" charset="-122"/>
                <a:cs typeface="Arial" pitchFamily="34" charset="-120"/>
              </a:rPr>
              <a:t>Calculate sunrise / sunset</a:t>
            </a:r>
            <a:endParaRPr lang="en-US" sz="1600" dirty="0"/>
          </a:p>
          <a:p>
            <a:pPr marL="203200" indent="-203200">
              <a:buSzPct val="100000"/>
              <a:buChar char="•"/>
            </a:pPr>
            <a:r>
              <a:rPr lang="en-US" sz="1600" dirty="0">
                <a:solidFill>
                  <a:srgbClr val="DCE5EC"/>
                </a:solidFill>
                <a:latin typeface="Arial" pitchFamily="34" charset="0"/>
                <a:ea typeface="Arial" pitchFamily="34" charset="-122"/>
                <a:cs typeface="Arial" pitchFamily="34" charset="-120"/>
              </a:rPr>
              <a:t>Export GPX to Basecamp / GPS</a:t>
            </a:r>
            <a:endParaRPr lang="en-US" sz="1600" dirty="0"/>
          </a:p>
          <a:p>
            <a:pPr marL="203200" indent="-203200">
              <a:buSzPct val="100000"/>
              <a:buChar char="•"/>
            </a:pPr>
            <a:r>
              <a:rPr lang="en-US" sz="1600" dirty="0">
                <a:solidFill>
                  <a:srgbClr val="DCE5EC"/>
                </a:solidFill>
                <a:latin typeface="Arial" pitchFamily="34" charset="0"/>
                <a:ea typeface="Arial" pitchFamily="34" charset="-122"/>
                <a:cs typeface="Arial" pitchFamily="34" charset="-120"/>
              </a:rPr>
              <a:t>Build multiple routes manually</a:t>
            </a:r>
            <a:endParaRPr lang="en-US" sz="1600" dirty="0"/>
          </a:p>
        </p:txBody>
      </p:sp>
      <p:sp>
        <p:nvSpPr>
          <p:cNvPr id="9" name="Shape 7"/>
          <p:cNvSpPr/>
          <p:nvPr/>
        </p:nvSpPr>
        <p:spPr>
          <a:xfrm>
            <a:off x="7306056" y="1463040"/>
            <a:ext cx="4103236" cy="4343400"/>
          </a:xfrm>
          <a:prstGeom prst="roundRect">
            <a:avLst>
              <a:gd name="adj" fmla="val 1263"/>
            </a:avLst>
          </a:prstGeom>
          <a:solidFill>
            <a:srgbClr val="102F44"/>
          </a:solidFill>
          <a:ln w="19050">
            <a:solidFill>
              <a:srgbClr val="2AC2C2"/>
            </a:solidFill>
            <a:prstDash val="solid"/>
          </a:ln>
          <a:effectLst>
            <a:outerShdw algn="bl" rotWithShape="0">
              <a:srgbClr val="000000">
                <a:alpha val="0"/>
              </a:srgbClr>
            </a:outerShdw>
          </a:effectLst>
        </p:spPr>
        <p:txBody>
          <a:bodyPr/>
          <a:lstStyle/>
          <a:p>
            <a:endParaRPr lang="en-US" dirty="0"/>
          </a:p>
        </p:txBody>
      </p:sp>
      <p:sp>
        <p:nvSpPr>
          <p:cNvPr id="10" name="Text 8"/>
          <p:cNvSpPr/>
          <p:nvPr/>
        </p:nvSpPr>
        <p:spPr>
          <a:xfrm>
            <a:off x="7414216" y="1811742"/>
            <a:ext cx="863154" cy="411480"/>
          </a:xfrm>
          <a:prstGeom prst="rect">
            <a:avLst/>
          </a:prstGeom>
          <a:noFill/>
          <a:ln/>
        </p:spPr>
        <p:txBody>
          <a:bodyPr wrap="square" lIns="0" tIns="0" rIns="0" bIns="0" rtlCol="0" anchor="ctr"/>
          <a:lstStyle/>
          <a:p>
            <a:pPr marL="0" indent="0">
              <a:buNone/>
            </a:pPr>
            <a:r>
              <a:rPr lang="en-US" sz="2400" b="1" dirty="0">
                <a:solidFill>
                  <a:srgbClr val="2AC2C2"/>
                </a:solidFill>
              </a:rPr>
              <a:t>2026</a:t>
            </a:r>
            <a:endParaRPr lang="en-US" sz="2400" dirty="0"/>
          </a:p>
        </p:txBody>
      </p:sp>
      <p:sp>
        <p:nvSpPr>
          <p:cNvPr id="11" name="Text 9"/>
          <p:cNvSpPr/>
          <p:nvPr/>
        </p:nvSpPr>
        <p:spPr>
          <a:xfrm>
            <a:off x="8298771" y="1811743"/>
            <a:ext cx="3063240" cy="471876"/>
          </a:xfrm>
          <a:prstGeom prst="rect">
            <a:avLst/>
          </a:prstGeom>
          <a:noFill/>
          <a:ln/>
        </p:spPr>
        <p:txBody>
          <a:bodyPr wrap="square" lIns="0" tIns="0" rIns="0" bIns="0" rtlCol="0" anchor="ctr">
            <a:noAutofit/>
          </a:bodyPr>
          <a:lstStyle/>
          <a:p>
            <a:pPr marL="0" indent="0">
              <a:buNone/>
            </a:pPr>
            <a:r>
              <a:rPr lang="en-US" sz="1600" b="1" dirty="0">
                <a:solidFill>
                  <a:srgbClr val="F7F9FB"/>
                </a:solidFill>
              </a:rPr>
              <a:t>Web-based Rally Bonus Planner</a:t>
            </a:r>
            <a:endParaRPr lang="en-US" sz="1600" dirty="0"/>
          </a:p>
        </p:txBody>
      </p:sp>
      <p:sp>
        <p:nvSpPr>
          <p:cNvPr id="12" name="Text 10"/>
          <p:cNvSpPr/>
          <p:nvPr/>
        </p:nvSpPr>
        <p:spPr>
          <a:xfrm>
            <a:off x="7412979" y="2750957"/>
            <a:ext cx="3882416" cy="2468880"/>
          </a:xfrm>
          <a:prstGeom prst="rect">
            <a:avLst/>
          </a:prstGeom>
          <a:noFill/>
          <a:ln/>
        </p:spPr>
        <p:txBody>
          <a:bodyPr wrap="square" lIns="508" tIns="508" rIns="508" bIns="508" rtlCol="0" anchor="t">
            <a:normAutofit/>
          </a:bodyPr>
          <a:lstStyle/>
          <a:p>
            <a:pPr marL="203200" indent="-203200">
              <a:buSzPct val="100000"/>
              <a:buChar char="•"/>
            </a:pPr>
            <a:r>
              <a:rPr lang="en-US" sz="1600" dirty="0">
                <a:solidFill>
                  <a:srgbClr val="DCE5EC"/>
                </a:solidFill>
                <a:latin typeface="Arial" pitchFamily="34" charset="0"/>
                <a:ea typeface="Arial" pitchFamily="34" charset="-122"/>
                <a:cs typeface="Arial" pitchFamily="34" charset="-120"/>
              </a:rPr>
              <a:t>Import GPX • KML • CSV • Excel • PDF</a:t>
            </a:r>
            <a:endParaRPr lang="en-US" sz="1600" dirty="0"/>
          </a:p>
          <a:p>
            <a:pPr marL="203200" indent="-203200">
              <a:buSzPct val="100000"/>
              <a:buChar char="•"/>
            </a:pPr>
            <a:r>
              <a:rPr lang="en-US" sz="1600" dirty="0">
                <a:solidFill>
                  <a:srgbClr val="DCE5EC"/>
                </a:solidFill>
                <a:latin typeface="Arial" pitchFamily="34" charset="0"/>
                <a:ea typeface="Arial" pitchFamily="34" charset="-122"/>
                <a:cs typeface="Arial" pitchFamily="34" charset="-120"/>
              </a:rPr>
              <a:t>Auto address • timezone • sun • weather</a:t>
            </a:r>
            <a:endParaRPr lang="en-US" sz="1600" dirty="0"/>
          </a:p>
          <a:p>
            <a:pPr marL="203200" indent="-203200">
              <a:buSzPct val="100000"/>
              <a:buChar char="•"/>
            </a:pPr>
            <a:r>
              <a:rPr lang="en-US" sz="1600" dirty="0">
                <a:solidFill>
                  <a:srgbClr val="DCE5EC"/>
                </a:solidFill>
                <a:latin typeface="Arial" pitchFamily="34" charset="0"/>
                <a:ea typeface="Arial" pitchFamily="34" charset="-122"/>
                <a:cs typeface="Arial" pitchFamily="34" charset="-120"/>
              </a:rPr>
              <a:t>Map by value and availability</a:t>
            </a:r>
            <a:endParaRPr lang="en-US" sz="1600" dirty="0"/>
          </a:p>
          <a:p>
            <a:pPr marL="203200" indent="-203200">
              <a:buSzPct val="100000"/>
              <a:buChar char="•"/>
            </a:pPr>
            <a:r>
              <a:rPr lang="en-US" sz="1600" dirty="0">
                <a:solidFill>
                  <a:srgbClr val="DCE5EC"/>
                </a:solidFill>
                <a:latin typeface="Arial" pitchFamily="34" charset="0"/>
                <a:ea typeface="Arial" pitchFamily="34" charset="-122"/>
                <a:cs typeface="Arial" pitchFamily="34" charset="-120"/>
              </a:rPr>
              <a:t>Route / export GPX and XLSX</a:t>
            </a:r>
            <a:endParaRPr lang="en-US" sz="1600" dirty="0"/>
          </a:p>
          <a:p>
            <a:pPr marL="203200" indent="-203200">
              <a:buSzPct val="100000"/>
              <a:buChar char="•"/>
            </a:pPr>
            <a:r>
              <a:rPr lang="en-US" sz="1600" dirty="0">
                <a:solidFill>
                  <a:srgbClr val="DCE5EC"/>
                </a:solidFill>
                <a:latin typeface="Arial" pitchFamily="34" charset="0"/>
                <a:ea typeface="Arial" pitchFamily="34" charset="-122"/>
                <a:cs typeface="Arial" pitchFamily="34" charset="-120"/>
              </a:rPr>
              <a:t>AI suggested route to get you started</a:t>
            </a:r>
            <a:endParaRPr lang="en-US" sz="1600" dirty="0"/>
          </a:p>
        </p:txBody>
      </p:sp>
      <p:sp>
        <p:nvSpPr>
          <p:cNvPr id="13" name="Shape 11"/>
          <p:cNvSpPr/>
          <p:nvPr/>
        </p:nvSpPr>
        <p:spPr>
          <a:xfrm>
            <a:off x="5004875" y="3566160"/>
            <a:ext cx="2163675" cy="0"/>
          </a:xfrm>
          <a:prstGeom prst="line">
            <a:avLst/>
          </a:prstGeom>
          <a:noFill/>
          <a:ln w="31750">
            <a:solidFill>
              <a:srgbClr val="F47B20"/>
            </a:solidFill>
            <a:prstDash val="solid"/>
            <a:tailEnd type="triangle"/>
          </a:ln>
        </p:spPr>
        <p:txBody>
          <a:bodyPr/>
          <a:lstStyle/>
          <a:p>
            <a:endParaRPr lang="en-US" dirty="0"/>
          </a:p>
        </p:txBody>
      </p:sp>
      <p:sp>
        <p:nvSpPr>
          <p:cNvPr id="14" name="Text 12"/>
          <p:cNvSpPr/>
          <p:nvPr/>
        </p:nvSpPr>
        <p:spPr>
          <a:xfrm>
            <a:off x="4849428" y="3893790"/>
            <a:ext cx="2404872" cy="228600"/>
          </a:xfrm>
          <a:prstGeom prst="rect">
            <a:avLst/>
          </a:prstGeom>
          <a:noFill/>
          <a:ln/>
        </p:spPr>
        <p:txBody>
          <a:bodyPr wrap="square" lIns="0" tIns="0" rIns="0" bIns="0" rtlCol="0" anchor="ctr"/>
          <a:lstStyle/>
          <a:p>
            <a:pPr marL="0" indent="0" algn="ctr">
              <a:buNone/>
            </a:pPr>
            <a:r>
              <a:rPr lang="en-US" sz="1200" b="1" dirty="0">
                <a:solidFill>
                  <a:srgbClr val="F47B20"/>
                </a:solidFill>
              </a:rPr>
              <a:t>AUTOMATE THE MECHANICS</a:t>
            </a:r>
            <a:endParaRPr lang="en-US" sz="1200" dirty="0"/>
          </a:p>
        </p:txBody>
      </p:sp>
      <p:sp>
        <p:nvSpPr>
          <p:cNvPr id="15" name="Text 13"/>
          <p:cNvSpPr/>
          <p:nvPr/>
        </p:nvSpPr>
        <p:spPr>
          <a:xfrm>
            <a:off x="1143000" y="5971031"/>
            <a:ext cx="9921240" cy="402335"/>
          </a:xfrm>
          <a:prstGeom prst="rect">
            <a:avLst/>
          </a:prstGeom>
          <a:noFill/>
          <a:ln/>
        </p:spPr>
        <p:txBody>
          <a:bodyPr wrap="square" lIns="0" tIns="0" rIns="0" bIns="0" rtlCol="0" anchor="ctr"/>
          <a:lstStyle/>
          <a:p>
            <a:pPr marL="0" indent="0" algn="ctr">
              <a:buNone/>
            </a:pPr>
            <a:r>
              <a:rPr lang="en-US" sz="1600" b="1" dirty="0">
                <a:solidFill>
                  <a:srgbClr val="F7F9FB"/>
                </a:solidFill>
              </a:rPr>
              <a:t>It does the grunt work. You still read the rally book, manage your rest and decide when to stop.</a:t>
            </a:r>
            <a:endParaRPr lang="en-US" sz="1600" dirty="0"/>
          </a:p>
        </p:txBody>
      </p:sp>
      <p:sp>
        <p:nvSpPr>
          <p:cNvPr id="16" name="Text 14"/>
          <p:cNvSpPr/>
          <p:nvPr/>
        </p:nvSpPr>
        <p:spPr>
          <a:xfrm>
            <a:off x="6583680" y="6473952"/>
            <a:ext cx="4572000" cy="146304"/>
          </a:xfrm>
          <a:prstGeom prst="rect">
            <a:avLst/>
          </a:prstGeom>
          <a:noFill/>
          <a:ln/>
        </p:spPr>
        <p:txBody>
          <a:bodyPr wrap="square" lIns="0" tIns="0" rIns="0" bIns="0" rtlCol="0" anchor="ctr">
            <a:normAutofit/>
          </a:bodyPr>
          <a:lstStyle/>
          <a:p>
            <a:pPr marL="0" indent="0" algn="r">
              <a:buNone/>
            </a:pPr>
            <a:r>
              <a:rPr lang="en-US" sz="680" i="1" dirty="0">
                <a:solidFill>
                  <a:srgbClr val="5E7487"/>
                </a:solidFill>
                <a:latin typeface="Arial" pitchFamily="34" charset="0"/>
                <a:ea typeface="Arial" pitchFamily="34" charset="-122"/>
                <a:cs typeface="Arial" pitchFamily="34" charset="-120"/>
              </a:rPr>
              <a:t>Source: GregRice.com Rally Bonus Planner help</a:t>
            </a:r>
            <a:endParaRPr lang="en-US" sz="680" dirty="0"/>
          </a:p>
        </p:txBody>
      </p:sp>
      <p:sp>
        <p:nvSpPr>
          <p:cNvPr id="25" name="Slide Number Placeholder 0"/>
          <p:cNvSpPr>
            <a:spLocks noGrp="1"/>
          </p:cNvSpPr>
          <p:nvPr>
            <p:ph type="sldNum" sz="quarter" idx="4294967295"/>
          </p:nvPr>
        </p:nvSpPr>
        <p:spPr>
          <a:xfrm>
            <a:off x="11494008" y="6473952"/>
            <a:ext cx="310896" cy="219456"/>
          </a:xfrm>
          <a:prstGeom prst="rect">
            <a:avLst/>
          </a:prstGeom>
          <a:extLst>
            <a:ext uri="{C572A759-6A51-4108-AA02-DFA0A04FC94B}">
              <ma14:wrappingTextBoxFlag xmlns="" xmlns:ma14="http://schemas.microsoft.com/office/mac/drawingml/2011/main" val="0"/>
            </a:ext>
          </a:extLst>
        </p:spPr>
        <p:txBody>
          <a:bodyPr/>
          <a:lstStyle>
            <a:lvl1pPr>
              <a:defRPr sz="800">
                <a:solidFill>
                  <a:srgbClr val="70879A"/>
                </a:solidFill>
                <a:latin typeface="Arial"/>
                <a:ea typeface="Arial"/>
                <a:cs typeface="Arial"/>
              </a:defRPr>
            </a:lvl1pPr>
          </a:lstStyle>
          <a:p>
            <a:pPr algn="r"/>
            <a:fld id="{F7021451-1387-4CA6-816F-3879F97B5CBC}" type="slidenum">
              <a:rPr lang="en-US" b="0"/>
              <a:t>31</a:t>
            </a:fld>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530352" y="310896"/>
            <a:ext cx="10881360" cy="256032"/>
          </a:xfrm>
          <a:prstGeom prst="rect">
            <a:avLst/>
          </a:prstGeom>
          <a:noFill/>
          <a:ln/>
        </p:spPr>
        <p:txBody>
          <a:bodyPr wrap="square" lIns="0" tIns="0" rIns="0" bIns="0" rtlCol="0" anchor="ctr"/>
          <a:lstStyle/>
          <a:p>
            <a:pPr marL="0" indent="0">
              <a:buNone/>
            </a:pPr>
            <a:r>
              <a:rPr lang="en-US" sz="950" b="1" kern="0" spc="160" dirty="0">
                <a:solidFill>
                  <a:srgbClr val="F47B20"/>
                </a:solidFill>
                <a:latin typeface="Arial" pitchFamily="34" charset="0"/>
                <a:ea typeface="Arial" pitchFamily="34" charset="-122"/>
                <a:cs typeface="Arial" pitchFamily="34" charset="-120"/>
              </a:rPr>
              <a:t>RALLY BONUS PLANNER — FROM RAW FILE TO USABLE ROUTE</a:t>
            </a:r>
            <a:endParaRPr lang="en-US" sz="950" dirty="0"/>
          </a:p>
        </p:txBody>
      </p:sp>
      <p:sp>
        <p:nvSpPr>
          <p:cNvPr id="3" name="Text 1"/>
          <p:cNvSpPr/>
          <p:nvPr/>
        </p:nvSpPr>
        <p:spPr>
          <a:xfrm>
            <a:off x="530352" y="667512"/>
            <a:ext cx="10972800" cy="530352"/>
          </a:xfrm>
          <a:prstGeom prst="rect">
            <a:avLst/>
          </a:prstGeom>
          <a:noFill/>
          <a:ln/>
        </p:spPr>
        <p:txBody>
          <a:bodyPr wrap="square" lIns="0" tIns="0" rIns="0" bIns="0" rtlCol="0" anchor="ctr">
            <a:normAutofit/>
          </a:bodyPr>
          <a:lstStyle/>
          <a:p>
            <a:pPr marL="0" indent="0">
              <a:buNone/>
            </a:pPr>
            <a:r>
              <a:rPr lang="en-US" sz="2600" b="1" dirty="0">
                <a:solidFill>
                  <a:srgbClr val="F7F9FB"/>
                </a:solidFill>
                <a:latin typeface="Arial" pitchFamily="34" charset="0"/>
                <a:ea typeface="Arial" pitchFamily="34" charset="-122"/>
                <a:cs typeface="Arial" pitchFamily="34" charset="-120"/>
              </a:rPr>
              <a:t>A modern planning pipeline</a:t>
            </a:r>
            <a:endParaRPr lang="en-US" sz="2600" dirty="0"/>
          </a:p>
        </p:txBody>
      </p:sp>
      <p:sp>
        <p:nvSpPr>
          <p:cNvPr id="4" name="Shape 2"/>
          <p:cNvSpPr/>
          <p:nvPr/>
        </p:nvSpPr>
        <p:spPr>
          <a:xfrm>
            <a:off x="530352" y="1298448"/>
            <a:ext cx="11064240" cy="0"/>
          </a:xfrm>
          <a:prstGeom prst="line">
            <a:avLst/>
          </a:prstGeom>
          <a:noFill/>
          <a:ln w="12700">
            <a:solidFill>
              <a:srgbClr val="24465C"/>
            </a:solidFill>
            <a:prstDash val="solid"/>
          </a:ln>
        </p:spPr>
        <p:txBody>
          <a:bodyPr/>
          <a:lstStyle/>
          <a:p>
            <a:endParaRPr lang="en-US" dirty="0"/>
          </a:p>
        </p:txBody>
      </p:sp>
      <p:sp>
        <p:nvSpPr>
          <p:cNvPr id="5" name="Shape 3"/>
          <p:cNvSpPr/>
          <p:nvPr/>
        </p:nvSpPr>
        <p:spPr>
          <a:xfrm>
            <a:off x="594360" y="1828800"/>
            <a:ext cx="1993392" cy="2743200"/>
          </a:xfrm>
          <a:prstGeom prst="roundRect">
            <a:avLst>
              <a:gd name="adj" fmla="val 2752"/>
            </a:avLst>
          </a:prstGeom>
          <a:solidFill>
            <a:srgbClr val="0C2537"/>
          </a:solidFill>
          <a:ln w="17780">
            <a:solidFill>
              <a:srgbClr val="F47B20"/>
            </a:solidFill>
            <a:prstDash val="solid"/>
          </a:ln>
          <a:effectLst>
            <a:outerShdw algn="bl" rotWithShape="0">
              <a:srgbClr val="000000">
                <a:alpha val="0"/>
              </a:srgbClr>
            </a:outerShdw>
          </a:effectLst>
        </p:spPr>
        <p:txBody>
          <a:bodyPr/>
          <a:lstStyle/>
          <a:p>
            <a:endParaRPr lang="en-US" dirty="0"/>
          </a:p>
        </p:txBody>
      </p:sp>
      <p:sp>
        <p:nvSpPr>
          <p:cNvPr id="6" name="Shape 4"/>
          <p:cNvSpPr/>
          <p:nvPr/>
        </p:nvSpPr>
        <p:spPr>
          <a:xfrm>
            <a:off x="1271016" y="2057400"/>
            <a:ext cx="640080" cy="640080"/>
          </a:xfrm>
          <a:prstGeom prst="ellipse">
            <a:avLst/>
          </a:prstGeom>
          <a:solidFill>
            <a:srgbClr val="F47B20"/>
          </a:solidFill>
          <a:ln w="12700">
            <a:solidFill>
              <a:srgbClr val="FFFFFF">
                <a:alpha val="0"/>
              </a:srgbClr>
            </a:solidFill>
            <a:prstDash val="solid"/>
          </a:ln>
        </p:spPr>
        <p:txBody>
          <a:bodyPr/>
          <a:lstStyle/>
          <a:p>
            <a:endParaRPr lang="en-US" dirty="0"/>
          </a:p>
        </p:txBody>
      </p:sp>
      <p:sp>
        <p:nvSpPr>
          <p:cNvPr id="7" name="Text 5"/>
          <p:cNvSpPr/>
          <p:nvPr/>
        </p:nvSpPr>
        <p:spPr>
          <a:xfrm>
            <a:off x="1435608" y="2309288"/>
            <a:ext cx="310896" cy="164592"/>
          </a:xfrm>
          <a:prstGeom prst="rect">
            <a:avLst/>
          </a:prstGeom>
          <a:noFill/>
          <a:ln/>
        </p:spPr>
        <p:txBody>
          <a:bodyPr wrap="square" lIns="0" tIns="0" rIns="0" bIns="0" rtlCol="0" anchor="ctr"/>
          <a:lstStyle/>
          <a:p>
            <a:pPr marL="0" indent="0" algn="ctr">
              <a:buNone/>
            </a:pPr>
            <a:r>
              <a:rPr lang="en-US" sz="1600" b="1" dirty="0">
                <a:solidFill>
                  <a:srgbClr val="071827"/>
                </a:solidFill>
              </a:rPr>
              <a:t>1</a:t>
            </a:r>
            <a:endParaRPr lang="en-US" sz="1600" dirty="0"/>
          </a:p>
        </p:txBody>
      </p:sp>
      <p:sp>
        <p:nvSpPr>
          <p:cNvPr id="8" name="Text 6"/>
          <p:cNvSpPr/>
          <p:nvPr/>
        </p:nvSpPr>
        <p:spPr>
          <a:xfrm>
            <a:off x="749808" y="2971800"/>
            <a:ext cx="1682496" cy="274320"/>
          </a:xfrm>
          <a:prstGeom prst="rect">
            <a:avLst/>
          </a:prstGeom>
          <a:noFill/>
          <a:ln/>
        </p:spPr>
        <p:txBody>
          <a:bodyPr wrap="square" lIns="0" tIns="0" rIns="0" bIns="0" rtlCol="0" anchor="ctr"/>
          <a:lstStyle/>
          <a:p>
            <a:pPr marL="0" indent="0" algn="ctr">
              <a:buNone/>
            </a:pPr>
            <a:r>
              <a:rPr lang="en-US" sz="1400" b="1" dirty="0">
                <a:solidFill>
                  <a:srgbClr val="F7F9FB"/>
                </a:solidFill>
              </a:rPr>
              <a:t>IMPORT</a:t>
            </a:r>
            <a:endParaRPr lang="en-US" sz="1400" dirty="0"/>
          </a:p>
        </p:txBody>
      </p:sp>
      <p:sp>
        <p:nvSpPr>
          <p:cNvPr id="9" name="Text 7"/>
          <p:cNvSpPr/>
          <p:nvPr/>
        </p:nvSpPr>
        <p:spPr>
          <a:xfrm>
            <a:off x="777240" y="3529584"/>
            <a:ext cx="1627632" cy="676656"/>
          </a:xfrm>
          <a:prstGeom prst="rect">
            <a:avLst/>
          </a:prstGeom>
          <a:noFill/>
          <a:ln/>
        </p:spPr>
        <p:txBody>
          <a:bodyPr wrap="square" lIns="0" tIns="0" rIns="0" bIns="0" rtlCol="0" anchor="ctr">
            <a:noAutofit/>
          </a:bodyPr>
          <a:lstStyle/>
          <a:p>
            <a:pPr marL="0" indent="0" algn="ctr">
              <a:buNone/>
            </a:pPr>
            <a:r>
              <a:rPr lang="en-US" sz="1600" dirty="0">
                <a:solidFill>
                  <a:srgbClr val="DCE5EC"/>
                </a:solidFill>
              </a:rPr>
              <a:t>GPX • KML • CSV • TSV • TXT • Excel • PDF</a:t>
            </a:r>
            <a:endParaRPr lang="en-US" sz="1600" dirty="0"/>
          </a:p>
        </p:txBody>
      </p:sp>
      <p:sp>
        <p:nvSpPr>
          <p:cNvPr id="10" name="Shape 8"/>
          <p:cNvSpPr/>
          <p:nvPr/>
        </p:nvSpPr>
        <p:spPr>
          <a:xfrm>
            <a:off x="2587752" y="3200400"/>
            <a:ext cx="219456" cy="0"/>
          </a:xfrm>
          <a:prstGeom prst="line">
            <a:avLst/>
          </a:prstGeom>
          <a:noFill/>
          <a:ln w="17780">
            <a:solidFill>
              <a:srgbClr val="24465C"/>
            </a:solidFill>
            <a:prstDash val="solid"/>
            <a:tailEnd type="triangle"/>
          </a:ln>
        </p:spPr>
        <p:txBody>
          <a:bodyPr/>
          <a:lstStyle/>
          <a:p>
            <a:endParaRPr lang="en-US" dirty="0"/>
          </a:p>
        </p:txBody>
      </p:sp>
      <p:sp>
        <p:nvSpPr>
          <p:cNvPr id="11" name="Shape 9"/>
          <p:cNvSpPr/>
          <p:nvPr/>
        </p:nvSpPr>
        <p:spPr>
          <a:xfrm>
            <a:off x="2880360" y="1828800"/>
            <a:ext cx="1993392" cy="2743200"/>
          </a:xfrm>
          <a:prstGeom prst="roundRect">
            <a:avLst>
              <a:gd name="adj" fmla="val 2752"/>
            </a:avLst>
          </a:prstGeom>
          <a:solidFill>
            <a:srgbClr val="102F44"/>
          </a:solidFill>
          <a:ln w="17780">
            <a:solidFill>
              <a:srgbClr val="F4C95D"/>
            </a:solidFill>
            <a:prstDash val="solid"/>
          </a:ln>
          <a:effectLst>
            <a:outerShdw algn="bl" rotWithShape="0">
              <a:srgbClr val="000000">
                <a:alpha val="0"/>
              </a:srgbClr>
            </a:outerShdw>
          </a:effectLst>
        </p:spPr>
        <p:txBody>
          <a:bodyPr/>
          <a:lstStyle/>
          <a:p>
            <a:endParaRPr lang="en-US" dirty="0"/>
          </a:p>
        </p:txBody>
      </p:sp>
      <p:sp>
        <p:nvSpPr>
          <p:cNvPr id="12" name="Shape 10"/>
          <p:cNvSpPr/>
          <p:nvPr/>
        </p:nvSpPr>
        <p:spPr>
          <a:xfrm>
            <a:off x="3557016" y="2057400"/>
            <a:ext cx="640080" cy="640080"/>
          </a:xfrm>
          <a:prstGeom prst="ellipse">
            <a:avLst/>
          </a:prstGeom>
          <a:solidFill>
            <a:srgbClr val="F4C95D"/>
          </a:solidFill>
          <a:ln w="12700">
            <a:solidFill>
              <a:srgbClr val="FFFFFF">
                <a:alpha val="0"/>
              </a:srgbClr>
            </a:solidFill>
            <a:prstDash val="solid"/>
          </a:ln>
        </p:spPr>
        <p:txBody>
          <a:bodyPr/>
          <a:lstStyle/>
          <a:p>
            <a:endParaRPr lang="en-US" dirty="0"/>
          </a:p>
        </p:txBody>
      </p:sp>
      <p:sp>
        <p:nvSpPr>
          <p:cNvPr id="13" name="Text 11"/>
          <p:cNvSpPr/>
          <p:nvPr/>
        </p:nvSpPr>
        <p:spPr>
          <a:xfrm>
            <a:off x="3721608" y="2309288"/>
            <a:ext cx="310896" cy="164592"/>
          </a:xfrm>
          <a:prstGeom prst="rect">
            <a:avLst/>
          </a:prstGeom>
          <a:noFill/>
          <a:ln/>
        </p:spPr>
        <p:txBody>
          <a:bodyPr wrap="square" lIns="0" tIns="0" rIns="0" bIns="0" rtlCol="0" anchor="ctr"/>
          <a:lstStyle/>
          <a:p>
            <a:pPr marL="0" indent="0" algn="ctr">
              <a:buNone/>
            </a:pPr>
            <a:r>
              <a:rPr lang="en-US" sz="1600" b="1" dirty="0">
                <a:solidFill>
                  <a:srgbClr val="071827"/>
                </a:solidFill>
              </a:rPr>
              <a:t>2</a:t>
            </a:r>
            <a:endParaRPr lang="en-US" sz="1600" dirty="0"/>
          </a:p>
        </p:txBody>
      </p:sp>
      <p:sp>
        <p:nvSpPr>
          <p:cNvPr id="14" name="Text 12"/>
          <p:cNvSpPr/>
          <p:nvPr/>
        </p:nvSpPr>
        <p:spPr>
          <a:xfrm>
            <a:off x="3035808" y="2971800"/>
            <a:ext cx="1682496" cy="274320"/>
          </a:xfrm>
          <a:prstGeom prst="rect">
            <a:avLst/>
          </a:prstGeom>
          <a:noFill/>
          <a:ln/>
        </p:spPr>
        <p:txBody>
          <a:bodyPr wrap="square" lIns="0" tIns="0" rIns="0" bIns="0" rtlCol="0" anchor="ctr"/>
          <a:lstStyle/>
          <a:p>
            <a:pPr marL="0" indent="0" algn="ctr">
              <a:buNone/>
            </a:pPr>
            <a:r>
              <a:rPr lang="en-US" sz="1400" b="1" dirty="0">
                <a:solidFill>
                  <a:srgbClr val="F7F9FB"/>
                </a:solidFill>
              </a:rPr>
              <a:t>ENRICH</a:t>
            </a:r>
            <a:endParaRPr lang="en-US" sz="1400" dirty="0"/>
          </a:p>
        </p:txBody>
      </p:sp>
      <p:sp>
        <p:nvSpPr>
          <p:cNvPr id="15" name="Text 13"/>
          <p:cNvSpPr/>
          <p:nvPr/>
        </p:nvSpPr>
        <p:spPr>
          <a:xfrm>
            <a:off x="3063240" y="3529584"/>
            <a:ext cx="1627632" cy="676656"/>
          </a:xfrm>
          <a:prstGeom prst="rect">
            <a:avLst/>
          </a:prstGeom>
          <a:noFill/>
          <a:ln/>
        </p:spPr>
        <p:txBody>
          <a:bodyPr wrap="square" lIns="0" tIns="0" rIns="0" bIns="0" rtlCol="0" anchor="ctr">
            <a:noAutofit/>
          </a:bodyPr>
          <a:lstStyle/>
          <a:p>
            <a:pPr marL="0" indent="0" algn="ctr">
              <a:buNone/>
            </a:pPr>
            <a:r>
              <a:rPr lang="en-US" sz="1600" dirty="0">
                <a:solidFill>
                  <a:srgbClr val="DCE5EC"/>
                </a:solidFill>
              </a:rPr>
              <a:t>Address • timezone • sunrise / sunset • weather</a:t>
            </a:r>
            <a:endParaRPr lang="en-US" sz="1600" dirty="0"/>
          </a:p>
        </p:txBody>
      </p:sp>
      <p:sp>
        <p:nvSpPr>
          <p:cNvPr id="16" name="Shape 14"/>
          <p:cNvSpPr/>
          <p:nvPr/>
        </p:nvSpPr>
        <p:spPr>
          <a:xfrm>
            <a:off x="4873752" y="3200400"/>
            <a:ext cx="219456" cy="0"/>
          </a:xfrm>
          <a:prstGeom prst="line">
            <a:avLst/>
          </a:prstGeom>
          <a:noFill/>
          <a:ln w="17780">
            <a:solidFill>
              <a:srgbClr val="24465C"/>
            </a:solidFill>
            <a:prstDash val="solid"/>
            <a:tailEnd type="triangle"/>
          </a:ln>
        </p:spPr>
        <p:txBody>
          <a:bodyPr/>
          <a:lstStyle/>
          <a:p>
            <a:endParaRPr lang="en-US" dirty="0"/>
          </a:p>
        </p:txBody>
      </p:sp>
      <p:sp>
        <p:nvSpPr>
          <p:cNvPr id="17" name="Shape 15"/>
          <p:cNvSpPr/>
          <p:nvPr/>
        </p:nvSpPr>
        <p:spPr>
          <a:xfrm>
            <a:off x="5166360" y="1828800"/>
            <a:ext cx="1993392" cy="2743200"/>
          </a:xfrm>
          <a:prstGeom prst="roundRect">
            <a:avLst>
              <a:gd name="adj" fmla="val 2752"/>
            </a:avLst>
          </a:prstGeom>
          <a:solidFill>
            <a:srgbClr val="0C2537"/>
          </a:solidFill>
          <a:ln w="17780">
            <a:solidFill>
              <a:srgbClr val="2AC2C2"/>
            </a:solidFill>
            <a:prstDash val="solid"/>
          </a:ln>
          <a:effectLst>
            <a:outerShdw algn="bl" rotWithShape="0">
              <a:srgbClr val="000000">
                <a:alpha val="0"/>
              </a:srgbClr>
            </a:outerShdw>
          </a:effectLst>
        </p:spPr>
        <p:txBody>
          <a:bodyPr/>
          <a:lstStyle/>
          <a:p>
            <a:endParaRPr lang="en-US" dirty="0"/>
          </a:p>
        </p:txBody>
      </p:sp>
      <p:sp>
        <p:nvSpPr>
          <p:cNvPr id="18" name="Shape 16"/>
          <p:cNvSpPr/>
          <p:nvPr/>
        </p:nvSpPr>
        <p:spPr>
          <a:xfrm>
            <a:off x="5843016" y="2057400"/>
            <a:ext cx="640080" cy="640080"/>
          </a:xfrm>
          <a:prstGeom prst="ellipse">
            <a:avLst/>
          </a:prstGeom>
          <a:solidFill>
            <a:srgbClr val="2AC2C2"/>
          </a:solidFill>
          <a:ln w="12700">
            <a:solidFill>
              <a:srgbClr val="FFFFFF">
                <a:alpha val="0"/>
              </a:srgbClr>
            </a:solidFill>
            <a:prstDash val="solid"/>
          </a:ln>
        </p:spPr>
        <p:txBody>
          <a:bodyPr/>
          <a:lstStyle/>
          <a:p>
            <a:endParaRPr lang="en-US" dirty="0"/>
          </a:p>
        </p:txBody>
      </p:sp>
      <p:sp>
        <p:nvSpPr>
          <p:cNvPr id="19" name="Text 17"/>
          <p:cNvSpPr/>
          <p:nvPr/>
        </p:nvSpPr>
        <p:spPr>
          <a:xfrm>
            <a:off x="6007608" y="2309288"/>
            <a:ext cx="310896" cy="164592"/>
          </a:xfrm>
          <a:prstGeom prst="rect">
            <a:avLst/>
          </a:prstGeom>
          <a:noFill/>
          <a:ln/>
        </p:spPr>
        <p:txBody>
          <a:bodyPr wrap="square" lIns="0" tIns="0" rIns="0" bIns="0" rtlCol="0" anchor="ctr"/>
          <a:lstStyle/>
          <a:p>
            <a:pPr marL="0" indent="0" algn="ctr">
              <a:buNone/>
            </a:pPr>
            <a:r>
              <a:rPr lang="en-US" sz="1600" b="1" dirty="0">
                <a:solidFill>
                  <a:srgbClr val="071827"/>
                </a:solidFill>
              </a:rPr>
              <a:t>3</a:t>
            </a:r>
            <a:endParaRPr lang="en-US" sz="1600" dirty="0"/>
          </a:p>
        </p:txBody>
      </p:sp>
      <p:sp>
        <p:nvSpPr>
          <p:cNvPr id="20" name="Text 18"/>
          <p:cNvSpPr/>
          <p:nvPr/>
        </p:nvSpPr>
        <p:spPr>
          <a:xfrm>
            <a:off x="5321808" y="2971800"/>
            <a:ext cx="1682496" cy="274320"/>
          </a:xfrm>
          <a:prstGeom prst="rect">
            <a:avLst/>
          </a:prstGeom>
          <a:noFill/>
          <a:ln/>
        </p:spPr>
        <p:txBody>
          <a:bodyPr wrap="square" lIns="0" tIns="0" rIns="0" bIns="0" rtlCol="0" anchor="ctr"/>
          <a:lstStyle/>
          <a:p>
            <a:pPr marL="0" indent="0" algn="ctr">
              <a:buNone/>
            </a:pPr>
            <a:r>
              <a:rPr lang="en-US" sz="1400" b="1" dirty="0">
                <a:solidFill>
                  <a:srgbClr val="F7F9FB"/>
                </a:solidFill>
              </a:rPr>
              <a:t>VISUALIZE</a:t>
            </a:r>
            <a:endParaRPr lang="en-US" sz="1400" dirty="0"/>
          </a:p>
        </p:txBody>
      </p:sp>
      <p:sp>
        <p:nvSpPr>
          <p:cNvPr id="21" name="Text 19"/>
          <p:cNvSpPr/>
          <p:nvPr/>
        </p:nvSpPr>
        <p:spPr>
          <a:xfrm>
            <a:off x="5349240" y="3529584"/>
            <a:ext cx="1627632" cy="676656"/>
          </a:xfrm>
          <a:prstGeom prst="rect">
            <a:avLst/>
          </a:prstGeom>
          <a:noFill/>
          <a:ln/>
        </p:spPr>
        <p:txBody>
          <a:bodyPr wrap="square" lIns="0" tIns="0" rIns="0" bIns="0" rtlCol="0" anchor="ctr">
            <a:noAutofit/>
          </a:bodyPr>
          <a:lstStyle/>
          <a:p>
            <a:pPr marL="0" indent="0" algn="ctr">
              <a:buNone/>
            </a:pPr>
            <a:r>
              <a:rPr lang="en-US" sz="1600" dirty="0">
                <a:solidFill>
                  <a:srgbClr val="DCE5EC"/>
                </a:solidFill>
              </a:rPr>
              <a:t>Point-value colors • availability shapes • combo tags</a:t>
            </a:r>
            <a:endParaRPr lang="en-US" sz="1600" dirty="0"/>
          </a:p>
        </p:txBody>
      </p:sp>
      <p:sp>
        <p:nvSpPr>
          <p:cNvPr id="22" name="Shape 20"/>
          <p:cNvSpPr/>
          <p:nvPr/>
        </p:nvSpPr>
        <p:spPr>
          <a:xfrm>
            <a:off x="7159752" y="3200400"/>
            <a:ext cx="219456" cy="0"/>
          </a:xfrm>
          <a:prstGeom prst="line">
            <a:avLst/>
          </a:prstGeom>
          <a:noFill/>
          <a:ln w="17780">
            <a:solidFill>
              <a:srgbClr val="24465C"/>
            </a:solidFill>
            <a:prstDash val="solid"/>
            <a:tailEnd type="triangle"/>
          </a:ln>
        </p:spPr>
        <p:txBody>
          <a:bodyPr/>
          <a:lstStyle/>
          <a:p>
            <a:endParaRPr lang="en-US" dirty="0"/>
          </a:p>
        </p:txBody>
      </p:sp>
      <p:sp>
        <p:nvSpPr>
          <p:cNvPr id="23" name="Shape 21"/>
          <p:cNvSpPr/>
          <p:nvPr/>
        </p:nvSpPr>
        <p:spPr>
          <a:xfrm>
            <a:off x="7452360" y="1828800"/>
            <a:ext cx="1993392" cy="2743200"/>
          </a:xfrm>
          <a:prstGeom prst="roundRect">
            <a:avLst>
              <a:gd name="adj" fmla="val 2752"/>
            </a:avLst>
          </a:prstGeom>
          <a:solidFill>
            <a:srgbClr val="102F44"/>
          </a:solidFill>
          <a:ln w="17780">
            <a:solidFill>
              <a:srgbClr val="4CA6FF"/>
            </a:solidFill>
            <a:prstDash val="solid"/>
          </a:ln>
          <a:effectLst>
            <a:outerShdw algn="bl" rotWithShape="0">
              <a:srgbClr val="000000">
                <a:alpha val="0"/>
              </a:srgbClr>
            </a:outerShdw>
          </a:effectLst>
        </p:spPr>
        <p:txBody>
          <a:bodyPr/>
          <a:lstStyle/>
          <a:p>
            <a:endParaRPr lang="en-US" dirty="0"/>
          </a:p>
        </p:txBody>
      </p:sp>
      <p:sp>
        <p:nvSpPr>
          <p:cNvPr id="24" name="Shape 22"/>
          <p:cNvSpPr/>
          <p:nvPr/>
        </p:nvSpPr>
        <p:spPr>
          <a:xfrm>
            <a:off x="8129016" y="2057400"/>
            <a:ext cx="640080" cy="640080"/>
          </a:xfrm>
          <a:prstGeom prst="ellipse">
            <a:avLst/>
          </a:prstGeom>
          <a:solidFill>
            <a:srgbClr val="4CA6FF"/>
          </a:solidFill>
          <a:ln w="12700">
            <a:solidFill>
              <a:srgbClr val="FFFFFF">
                <a:alpha val="0"/>
              </a:srgbClr>
            </a:solidFill>
            <a:prstDash val="solid"/>
          </a:ln>
        </p:spPr>
        <p:txBody>
          <a:bodyPr/>
          <a:lstStyle/>
          <a:p>
            <a:endParaRPr lang="en-US" dirty="0"/>
          </a:p>
        </p:txBody>
      </p:sp>
      <p:sp>
        <p:nvSpPr>
          <p:cNvPr id="25" name="Text 23"/>
          <p:cNvSpPr/>
          <p:nvPr/>
        </p:nvSpPr>
        <p:spPr>
          <a:xfrm>
            <a:off x="8293608" y="2309288"/>
            <a:ext cx="310896" cy="164592"/>
          </a:xfrm>
          <a:prstGeom prst="rect">
            <a:avLst/>
          </a:prstGeom>
          <a:noFill/>
          <a:ln/>
        </p:spPr>
        <p:txBody>
          <a:bodyPr wrap="square" lIns="0" tIns="0" rIns="0" bIns="0" rtlCol="0" anchor="ctr"/>
          <a:lstStyle/>
          <a:p>
            <a:pPr marL="0" indent="0" algn="ctr">
              <a:buNone/>
            </a:pPr>
            <a:r>
              <a:rPr lang="en-US" sz="1600" b="1" dirty="0">
                <a:solidFill>
                  <a:srgbClr val="071827"/>
                </a:solidFill>
              </a:rPr>
              <a:t>4</a:t>
            </a:r>
            <a:endParaRPr lang="en-US" sz="1600" dirty="0"/>
          </a:p>
        </p:txBody>
      </p:sp>
      <p:sp>
        <p:nvSpPr>
          <p:cNvPr id="26" name="Text 24"/>
          <p:cNvSpPr/>
          <p:nvPr/>
        </p:nvSpPr>
        <p:spPr>
          <a:xfrm>
            <a:off x="7607808" y="2971800"/>
            <a:ext cx="1682496" cy="274320"/>
          </a:xfrm>
          <a:prstGeom prst="rect">
            <a:avLst/>
          </a:prstGeom>
          <a:noFill/>
          <a:ln/>
        </p:spPr>
        <p:txBody>
          <a:bodyPr wrap="square" lIns="0" tIns="0" rIns="0" bIns="0" rtlCol="0" anchor="ctr"/>
          <a:lstStyle/>
          <a:p>
            <a:pPr marL="0" indent="0" algn="ctr">
              <a:buNone/>
            </a:pPr>
            <a:r>
              <a:rPr lang="en-US" sz="1400" b="1" dirty="0">
                <a:solidFill>
                  <a:srgbClr val="F7F9FB"/>
                </a:solidFill>
              </a:rPr>
              <a:t>ROUTE</a:t>
            </a:r>
            <a:endParaRPr lang="en-US" sz="1400" dirty="0"/>
          </a:p>
        </p:txBody>
      </p:sp>
      <p:sp>
        <p:nvSpPr>
          <p:cNvPr id="27" name="Text 25"/>
          <p:cNvSpPr/>
          <p:nvPr/>
        </p:nvSpPr>
        <p:spPr>
          <a:xfrm>
            <a:off x="7635240" y="3529584"/>
            <a:ext cx="1627632" cy="676656"/>
          </a:xfrm>
          <a:prstGeom prst="rect">
            <a:avLst/>
          </a:prstGeom>
          <a:noFill/>
          <a:ln/>
        </p:spPr>
        <p:txBody>
          <a:bodyPr wrap="square" lIns="0" tIns="0" rIns="0" bIns="0" rtlCol="0" anchor="ctr">
            <a:noAutofit/>
          </a:bodyPr>
          <a:lstStyle/>
          <a:p>
            <a:pPr marL="0" indent="0" algn="ctr">
              <a:buNone/>
            </a:pPr>
            <a:r>
              <a:rPr lang="en-US" sz="1600" dirty="0">
                <a:solidFill>
                  <a:srgbClr val="DCE5EC"/>
                </a:solidFill>
              </a:rPr>
              <a:t>Manual scenarios • optimize order • AI suggested route</a:t>
            </a:r>
            <a:endParaRPr lang="en-US" sz="1600" dirty="0"/>
          </a:p>
        </p:txBody>
      </p:sp>
      <p:sp>
        <p:nvSpPr>
          <p:cNvPr id="28" name="Shape 26"/>
          <p:cNvSpPr/>
          <p:nvPr/>
        </p:nvSpPr>
        <p:spPr>
          <a:xfrm>
            <a:off x="9445752" y="3200400"/>
            <a:ext cx="219456" cy="0"/>
          </a:xfrm>
          <a:prstGeom prst="line">
            <a:avLst/>
          </a:prstGeom>
          <a:noFill/>
          <a:ln w="17780">
            <a:solidFill>
              <a:srgbClr val="24465C"/>
            </a:solidFill>
            <a:prstDash val="solid"/>
            <a:tailEnd type="triangle"/>
          </a:ln>
        </p:spPr>
        <p:txBody>
          <a:bodyPr/>
          <a:lstStyle/>
          <a:p>
            <a:endParaRPr lang="en-US" dirty="0"/>
          </a:p>
        </p:txBody>
      </p:sp>
      <p:sp>
        <p:nvSpPr>
          <p:cNvPr id="29" name="Shape 27"/>
          <p:cNvSpPr/>
          <p:nvPr/>
        </p:nvSpPr>
        <p:spPr>
          <a:xfrm>
            <a:off x="9738360" y="1828800"/>
            <a:ext cx="1993392" cy="2743200"/>
          </a:xfrm>
          <a:prstGeom prst="roundRect">
            <a:avLst>
              <a:gd name="adj" fmla="val 2752"/>
            </a:avLst>
          </a:prstGeom>
          <a:solidFill>
            <a:srgbClr val="0C2537"/>
          </a:solidFill>
          <a:ln w="17780">
            <a:solidFill>
              <a:srgbClr val="A879FF"/>
            </a:solidFill>
            <a:prstDash val="solid"/>
          </a:ln>
          <a:effectLst>
            <a:outerShdw algn="bl" rotWithShape="0">
              <a:srgbClr val="000000">
                <a:alpha val="0"/>
              </a:srgbClr>
            </a:outerShdw>
          </a:effectLst>
        </p:spPr>
        <p:txBody>
          <a:bodyPr/>
          <a:lstStyle/>
          <a:p>
            <a:endParaRPr lang="en-US" dirty="0"/>
          </a:p>
        </p:txBody>
      </p:sp>
      <p:sp>
        <p:nvSpPr>
          <p:cNvPr id="30" name="Shape 28"/>
          <p:cNvSpPr/>
          <p:nvPr/>
        </p:nvSpPr>
        <p:spPr>
          <a:xfrm>
            <a:off x="10415016" y="2057400"/>
            <a:ext cx="640080" cy="640080"/>
          </a:xfrm>
          <a:prstGeom prst="ellipse">
            <a:avLst/>
          </a:prstGeom>
          <a:solidFill>
            <a:srgbClr val="A879FF"/>
          </a:solidFill>
          <a:ln w="12700">
            <a:solidFill>
              <a:srgbClr val="FFFFFF">
                <a:alpha val="0"/>
              </a:srgbClr>
            </a:solidFill>
            <a:prstDash val="solid"/>
          </a:ln>
        </p:spPr>
        <p:txBody>
          <a:bodyPr/>
          <a:lstStyle/>
          <a:p>
            <a:endParaRPr lang="en-US" dirty="0"/>
          </a:p>
        </p:txBody>
      </p:sp>
      <p:sp>
        <p:nvSpPr>
          <p:cNvPr id="31" name="Text 29"/>
          <p:cNvSpPr/>
          <p:nvPr/>
        </p:nvSpPr>
        <p:spPr>
          <a:xfrm>
            <a:off x="10579608" y="2309288"/>
            <a:ext cx="310896" cy="164592"/>
          </a:xfrm>
          <a:prstGeom prst="rect">
            <a:avLst/>
          </a:prstGeom>
          <a:noFill/>
          <a:ln/>
        </p:spPr>
        <p:txBody>
          <a:bodyPr wrap="square" lIns="0" tIns="0" rIns="0" bIns="0" rtlCol="0" anchor="ctr"/>
          <a:lstStyle/>
          <a:p>
            <a:pPr marL="0" indent="0" algn="ctr">
              <a:buNone/>
            </a:pPr>
            <a:r>
              <a:rPr lang="en-US" sz="1600" b="1" dirty="0">
                <a:solidFill>
                  <a:srgbClr val="071827"/>
                </a:solidFill>
              </a:rPr>
              <a:t>5</a:t>
            </a:r>
            <a:endParaRPr lang="en-US" sz="1600" dirty="0"/>
          </a:p>
        </p:txBody>
      </p:sp>
      <p:sp>
        <p:nvSpPr>
          <p:cNvPr id="32" name="Text 30"/>
          <p:cNvSpPr/>
          <p:nvPr/>
        </p:nvSpPr>
        <p:spPr>
          <a:xfrm>
            <a:off x="9893808" y="2971800"/>
            <a:ext cx="1682496" cy="274320"/>
          </a:xfrm>
          <a:prstGeom prst="rect">
            <a:avLst/>
          </a:prstGeom>
          <a:noFill/>
          <a:ln/>
        </p:spPr>
        <p:txBody>
          <a:bodyPr wrap="square" lIns="0" tIns="0" rIns="0" bIns="0" rtlCol="0" anchor="ctr"/>
          <a:lstStyle/>
          <a:p>
            <a:pPr marL="0" indent="0" algn="ctr">
              <a:buNone/>
            </a:pPr>
            <a:r>
              <a:rPr lang="en-US" sz="1400" b="1" dirty="0">
                <a:solidFill>
                  <a:srgbClr val="F7F9FB"/>
                </a:solidFill>
              </a:rPr>
              <a:t>EXPORT</a:t>
            </a:r>
            <a:endParaRPr lang="en-US" sz="1400" dirty="0"/>
          </a:p>
        </p:txBody>
      </p:sp>
      <p:sp>
        <p:nvSpPr>
          <p:cNvPr id="33" name="Text 31"/>
          <p:cNvSpPr/>
          <p:nvPr/>
        </p:nvSpPr>
        <p:spPr>
          <a:xfrm>
            <a:off x="9921240" y="3529584"/>
            <a:ext cx="1627632" cy="676656"/>
          </a:xfrm>
          <a:prstGeom prst="rect">
            <a:avLst/>
          </a:prstGeom>
          <a:noFill/>
          <a:ln/>
        </p:spPr>
        <p:txBody>
          <a:bodyPr wrap="square" lIns="0" tIns="0" rIns="0" bIns="0" rtlCol="0" anchor="ctr">
            <a:noAutofit/>
          </a:bodyPr>
          <a:lstStyle/>
          <a:p>
            <a:pPr marL="0" indent="0" algn="ctr">
              <a:buNone/>
            </a:pPr>
            <a:r>
              <a:rPr lang="en-US" sz="1600" dirty="0">
                <a:solidFill>
                  <a:srgbClr val="DCE5EC"/>
                </a:solidFill>
              </a:rPr>
              <a:t>GPX to navigation • XLSX for analysis / backup</a:t>
            </a:r>
            <a:endParaRPr lang="en-US" sz="1600" dirty="0"/>
          </a:p>
        </p:txBody>
      </p:sp>
      <p:sp>
        <p:nvSpPr>
          <p:cNvPr id="34" name="Shape 32"/>
          <p:cNvSpPr/>
          <p:nvPr/>
        </p:nvSpPr>
        <p:spPr>
          <a:xfrm>
            <a:off x="594360" y="5102351"/>
            <a:ext cx="11137392" cy="841247"/>
          </a:xfrm>
          <a:prstGeom prst="roundRect">
            <a:avLst>
              <a:gd name="adj" fmla="val 6944"/>
            </a:avLst>
          </a:prstGeom>
          <a:solidFill>
            <a:srgbClr val="132D3E"/>
          </a:solidFill>
          <a:ln w="12700">
            <a:solidFill>
              <a:srgbClr val="24465C"/>
            </a:solidFill>
            <a:prstDash val="solid"/>
          </a:ln>
        </p:spPr>
        <p:txBody>
          <a:bodyPr/>
          <a:lstStyle/>
          <a:p>
            <a:endParaRPr lang="en-US" dirty="0"/>
          </a:p>
        </p:txBody>
      </p:sp>
      <p:sp>
        <p:nvSpPr>
          <p:cNvPr id="35" name="Text 33"/>
          <p:cNvSpPr/>
          <p:nvPr/>
        </p:nvSpPr>
        <p:spPr>
          <a:xfrm>
            <a:off x="634480" y="5248656"/>
            <a:ext cx="11059948" cy="466344"/>
          </a:xfrm>
          <a:prstGeom prst="rect">
            <a:avLst/>
          </a:prstGeom>
          <a:noFill/>
          <a:ln/>
        </p:spPr>
        <p:txBody>
          <a:bodyPr wrap="square" lIns="0" tIns="0" rIns="0" bIns="0" rtlCol="0" anchor="ctr">
            <a:noAutofit/>
          </a:bodyPr>
          <a:lstStyle/>
          <a:p>
            <a:pPr marL="0" indent="0" algn="ctr">
              <a:buNone/>
            </a:pPr>
            <a:r>
              <a:rPr lang="en-US" b="1" dirty="0">
                <a:solidFill>
                  <a:srgbClr val="F7F9FB"/>
                </a:solidFill>
              </a:rPr>
              <a:t>Heads up: the AI Suggested Route only picks from the bonuses you give it. You still check required bonuses, daylight/timed windows, rest, gas and the finish.</a:t>
            </a:r>
            <a:endParaRPr lang="en-US" dirty="0"/>
          </a:p>
        </p:txBody>
      </p:sp>
      <p:sp>
        <p:nvSpPr>
          <p:cNvPr id="36" name="Text 34"/>
          <p:cNvSpPr/>
          <p:nvPr/>
        </p:nvSpPr>
        <p:spPr>
          <a:xfrm>
            <a:off x="6583680" y="6473952"/>
            <a:ext cx="4572000" cy="146304"/>
          </a:xfrm>
          <a:prstGeom prst="rect">
            <a:avLst/>
          </a:prstGeom>
          <a:noFill/>
          <a:ln/>
        </p:spPr>
        <p:txBody>
          <a:bodyPr wrap="square" lIns="0" tIns="0" rIns="0" bIns="0" rtlCol="0" anchor="ctr">
            <a:normAutofit/>
          </a:bodyPr>
          <a:lstStyle/>
          <a:p>
            <a:pPr marL="0" indent="0" algn="r">
              <a:buNone/>
            </a:pPr>
            <a:r>
              <a:rPr lang="en-US" sz="680" i="1" dirty="0">
                <a:solidFill>
                  <a:srgbClr val="5E7487"/>
                </a:solidFill>
                <a:latin typeface="Arial" pitchFamily="34" charset="0"/>
                <a:ea typeface="Arial" pitchFamily="34" charset="-122"/>
                <a:cs typeface="Arial" pitchFamily="34" charset="-120"/>
              </a:rPr>
              <a:t>Source: Rally Bonus Planner Help — current September 2026</a:t>
            </a:r>
            <a:endParaRPr lang="en-US" sz="680" dirty="0"/>
          </a:p>
        </p:txBody>
      </p:sp>
      <p:sp>
        <p:nvSpPr>
          <p:cNvPr id="37" name="Slide Number Placeholder 0"/>
          <p:cNvSpPr>
            <a:spLocks noGrp="1"/>
          </p:cNvSpPr>
          <p:nvPr>
            <p:ph type="sldNum" sz="quarter" idx="4294967295"/>
          </p:nvPr>
        </p:nvSpPr>
        <p:spPr>
          <a:xfrm>
            <a:off x="11494008" y="6473952"/>
            <a:ext cx="310896" cy="219456"/>
          </a:xfrm>
          <a:prstGeom prst="rect">
            <a:avLst/>
          </a:prstGeom>
          <a:extLst>
            <a:ext uri="{C572A759-6A51-4108-AA02-DFA0A04FC94B}">
              <ma14:wrappingTextBoxFlag xmlns="" xmlns:ma14="http://schemas.microsoft.com/office/mac/drawingml/2011/main" val="0"/>
            </a:ext>
          </a:extLst>
        </p:spPr>
        <p:txBody>
          <a:bodyPr/>
          <a:lstStyle>
            <a:lvl1pPr>
              <a:defRPr sz="800">
                <a:solidFill>
                  <a:srgbClr val="70879A"/>
                </a:solidFill>
                <a:latin typeface="Arial"/>
                <a:ea typeface="Arial"/>
                <a:cs typeface="Arial"/>
              </a:defRPr>
            </a:lvl1pPr>
          </a:lstStyle>
          <a:p>
            <a:pPr algn="r"/>
            <a:fld id="{F7021451-1387-4CA6-816F-3879F97B5CBC}" type="slidenum">
              <a:rPr lang="en-US" b="0"/>
              <a:t>32</a:t>
            </a:fld>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071827"/>
        </a:solidFill>
        <a:effectLst/>
      </p:bgPr>
    </p:bg>
    <p:spTree>
      <p:nvGrpSpPr>
        <p:cNvPr id="1" name=""/>
        <p:cNvGrpSpPr/>
        <p:nvPr/>
      </p:nvGrpSpPr>
      <p:grpSpPr>
        <a:xfrm>
          <a:off x="0" y="0"/>
          <a:ext cx="0" cy="0"/>
          <a:chOff x="0" y="0"/>
          <a:chExt cx="0" cy="0"/>
        </a:xfrm>
      </p:grpSpPr>
      <p:pic>
        <p:nvPicPr>
          <p:cNvPr id="2" name="Image 0" descr="/mnt/data/iba_seminar_assets/Blue-hour mountain rally ride.png"/>
          <p:cNvPicPr>
            <a:picLocks noChangeAspect="1"/>
          </p:cNvPicPr>
          <p:nvPr/>
        </p:nvPicPr>
        <p:blipFill>
          <a:blip r:embed="rId3"/>
          <a:srcRect t="25" b="25"/>
          <a:stretch/>
        </p:blipFill>
        <p:spPr>
          <a:xfrm>
            <a:off x="0" y="0"/>
            <a:ext cx="12191695" cy="6858000"/>
          </a:xfrm>
          <a:prstGeom prst="rect">
            <a:avLst/>
          </a:prstGeom>
        </p:spPr>
      </p:pic>
      <p:sp>
        <p:nvSpPr>
          <p:cNvPr id="4" name="Shape 1"/>
          <p:cNvSpPr/>
          <p:nvPr/>
        </p:nvSpPr>
        <p:spPr>
          <a:xfrm>
            <a:off x="0" y="0"/>
            <a:ext cx="4663440" cy="6858000"/>
          </a:xfrm>
          <a:prstGeom prst="rect">
            <a:avLst/>
          </a:prstGeom>
          <a:solidFill>
            <a:srgbClr val="071827">
              <a:alpha val="96000"/>
            </a:srgbClr>
          </a:solidFill>
          <a:ln w="12700">
            <a:solidFill>
              <a:srgbClr val="071827">
                <a:alpha val="0"/>
              </a:srgbClr>
            </a:solidFill>
            <a:prstDash val="solid"/>
          </a:ln>
        </p:spPr>
        <p:txBody>
          <a:bodyPr/>
          <a:lstStyle/>
          <a:p>
            <a:endParaRPr lang="en-US" dirty="0"/>
          </a:p>
        </p:txBody>
      </p:sp>
      <p:sp>
        <p:nvSpPr>
          <p:cNvPr id="5" name="Text 2"/>
          <p:cNvSpPr/>
          <p:nvPr/>
        </p:nvSpPr>
        <p:spPr>
          <a:xfrm>
            <a:off x="417075" y="1143000"/>
            <a:ext cx="1554480" cy="868680"/>
          </a:xfrm>
          <a:prstGeom prst="rect">
            <a:avLst/>
          </a:prstGeom>
          <a:noFill/>
          <a:ln/>
        </p:spPr>
        <p:txBody>
          <a:bodyPr wrap="square" lIns="0" tIns="0" rIns="0" bIns="0" rtlCol="0" anchor="ctr"/>
          <a:lstStyle/>
          <a:p>
            <a:pPr marL="0" indent="0">
              <a:buNone/>
            </a:pPr>
            <a:r>
              <a:rPr lang="en-US" sz="5400" b="1" dirty="0">
                <a:solidFill>
                  <a:srgbClr val="F47B20"/>
                </a:solidFill>
              </a:rPr>
              <a:t>04</a:t>
            </a:r>
            <a:endParaRPr lang="en-US" sz="5400" dirty="0"/>
          </a:p>
        </p:txBody>
      </p:sp>
      <p:sp>
        <p:nvSpPr>
          <p:cNvPr id="6" name="Text 3"/>
          <p:cNvSpPr/>
          <p:nvPr/>
        </p:nvSpPr>
        <p:spPr>
          <a:xfrm>
            <a:off x="417075" y="1965960"/>
            <a:ext cx="4663440" cy="1188720"/>
          </a:xfrm>
          <a:prstGeom prst="rect">
            <a:avLst/>
          </a:prstGeom>
          <a:noFill/>
          <a:ln/>
        </p:spPr>
        <p:txBody>
          <a:bodyPr wrap="square" lIns="0" tIns="0" rIns="0" bIns="0" rtlCol="0" anchor="ctr">
            <a:normAutofit/>
          </a:bodyPr>
          <a:lstStyle/>
          <a:p>
            <a:pPr marL="0" indent="0">
              <a:buNone/>
            </a:pPr>
            <a:r>
              <a:rPr lang="en-US" sz="3100" b="1" dirty="0">
                <a:solidFill>
                  <a:srgbClr val="F7F9FB"/>
                </a:solidFill>
              </a:rPr>
              <a:t>EXECUTE &amp; ADAPT</a:t>
            </a:r>
            <a:endParaRPr lang="en-US" sz="3100" dirty="0"/>
          </a:p>
        </p:txBody>
      </p:sp>
      <p:sp>
        <p:nvSpPr>
          <p:cNvPr id="7" name="Text 4"/>
          <p:cNvSpPr/>
          <p:nvPr/>
        </p:nvSpPr>
        <p:spPr>
          <a:xfrm>
            <a:off x="417075" y="3337560"/>
            <a:ext cx="4251960" cy="1097280"/>
          </a:xfrm>
          <a:prstGeom prst="rect">
            <a:avLst/>
          </a:prstGeom>
          <a:noFill/>
          <a:ln/>
        </p:spPr>
        <p:txBody>
          <a:bodyPr wrap="square" lIns="0" tIns="0" rIns="0" bIns="0" rtlCol="0" anchor="ctr">
            <a:normAutofit/>
          </a:bodyPr>
          <a:lstStyle/>
          <a:p>
            <a:pPr marL="0" indent="0">
              <a:buNone/>
            </a:pPr>
            <a:r>
              <a:rPr lang="en-US" sz="1600" dirty="0">
                <a:solidFill>
                  <a:srgbClr val="DCE5EC"/>
                </a:solidFill>
              </a:rPr>
              <a:t>A great route is just a plan. Points come from doing a lot of little things right while everything keeps changing.</a:t>
            </a:r>
            <a:endParaRPr lang="en-US" sz="16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530352" y="310896"/>
            <a:ext cx="10881360" cy="256032"/>
          </a:xfrm>
          <a:prstGeom prst="rect">
            <a:avLst/>
          </a:prstGeom>
          <a:noFill/>
          <a:ln/>
        </p:spPr>
        <p:txBody>
          <a:bodyPr wrap="square" lIns="0" tIns="0" rIns="0" bIns="0" rtlCol="0" anchor="ctr"/>
          <a:lstStyle/>
          <a:p>
            <a:pPr marL="0" indent="0">
              <a:buNone/>
            </a:pPr>
            <a:r>
              <a:rPr lang="en-US" sz="950" b="1" kern="0" spc="160" dirty="0">
                <a:solidFill>
                  <a:srgbClr val="F47B20"/>
                </a:solidFill>
                <a:latin typeface="Arial" pitchFamily="34" charset="0"/>
                <a:ea typeface="Arial" pitchFamily="34" charset="-122"/>
                <a:cs typeface="Arial" pitchFamily="34" charset="-120"/>
              </a:rPr>
              <a:t>PLAN → ACTUAL → DECISION</a:t>
            </a:r>
            <a:endParaRPr lang="en-US" sz="950" dirty="0"/>
          </a:p>
        </p:txBody>
      </p:sp>
      <p:sp>
        <p:nvSpPr>
          <p:cNvPr id="3" name="Text 1"/>
          <p:cNvSpPr/>
          <p:nvPr/>
        </p:nvSpPr>
        <p:spPr>
          <a:xfrm>
            <a:off x="530352" y="667512"/>
            <a:ext cx="10972800" cy="530352"/>
          </a:xfrm>
          <a:prstGeom prst="rect">
            <a:avLst/>
          </a:prstGeom>
          <a:noFill/>
          <a:ln/>
        </p:spPr>
        <p:txBody>
          <a:bodyPr wrap="square" lIns="0" tIns="0" rIns="0" bIns="0" rtlCol="0" anchor="ctr">
            <a:normAutofit/>
          </a:bodyPr>
          <a:lstStyle/>
          <a:p>
            <a:pPr marL="0" indent="0">
              <a:buNone/>
            </a:pPr>
            <a:r>
              <a:rPr lang="en-US" sz="2600" b="1" dirty="0">
                <a:solidFill>
                  <a:srgbClr val="F7F9FB"/>
                </a:solidFill>
                <a:latin typeface="Arial" pitchFamily="34" charset="0"/>
                <a:ea typeface="Arial" pitchFamily="34" charset="-122"/>
                <a:cs typeface="Arial" pitchFamily="34" charset="-120"/>
              </a:rPr>
              <a:t>Ride the plan — and keep checking your times</a:t>
            </a:r>
            <a:endParaRPr lang="en-US" sz="2600" dirty="0"/>
          </a:p>
        </p:txBody>
      </p:sp>
      <p:sp>
        <p:nvSpPr>
          <p:cNvPr id="4" name="Shape 2"/>
          <p:cNvSpPr/>
          <p:nvPr/>
        </p:nvSpPr>
        <p:spPr>
          <a:xfrm>
            <a:off x="530352" y="1298448"/>
            <a:ext cx="11064240" cy="0"/>
          </a:xfrm>
          <a:prstGeom prst="line">
            <a:avLst/>
          </a:prstGeom>
          <a:noFill/>
          <a:ln w="12700">
            <a:solidFill>
              <a:srgbClr val="24465C"/>
            </a:solidFill>
            <a:prstDash val="solid"/>
          </a:ln>
        </p:spPr>
        <p:txBody>
          <a:bodyPr/>
          <a:lstStyle/>
          <a:p>
            <a:endParaRPr lang="en-US" dirty="0"/>
          </a:p>
        </p:txBody>
      </p:sp>
      <p:sp>
        <p:nvSpPr>
          <p:cNvPr id="5" name="Shape 3"/>
          <p:cNvSpPr/>
          <p:nvPr/>
        </p:nvSpPr>
        <p:spPr>
          <a:xfrm>
            <a:off x="822960" y="1965960"/>
            <a:ext cx="2331720" cy="1965960"/>
          </a:xfrm>
          <a:prstGeom prst="roundRect">
            <a:avLst>
              <a:gd name="adj" fmla="val 3256"/>
            </a:avLst>
          </a:prstGeom>
          <a:solidFill>
            <a:srgbClr val="0C2537"/>
          </a:solidFill>
          <a:ln w="19050">
            <a:solidFill>
              <a:srgbClr val="F47B20"/>
            </a:solidFill>
            <a:prstDash val="solid"/>
          </a:ln>
          <a:effectLst>
            <a:outerShdw algn="bl" rotWithShape="0">
              <a:srgbClr val="000000">
                <a:alpha val="0"/>
              </a:srgbClr>
            </a:outerShdw>
          </a:effectLst>
        </p:spPr>
        <p:txBody>
          <a:bodyPr/>
          <a:lstStyle/>
          <a:p>
            <a:endParaRPr lang="en-US" dirty="0"/>
          </a:p>
        </p:txBody>
      </p:sp>
      <p:sp>
        <p:nvSpPr>
          <p:cNvPr id="6" name="Text 4"/>
          <p:cNvSpPr/>
          <p:nvPr/>
        </p:nvSpPr>
        <p:spPr>
          <a:xfrm>
            <a:off x="1024128" y="2240280"/>
            <a:ext cx="1920240" cy="256032"/>
          </a:xfrm>
          <a:prstGeom prst="rect">
            <a:avLst/>
          </a:prstGeom>
          <a:noFill/>
          <a:ln/>
        </p:spPr>
        <p:txBody>
          <a:bodyPr wrap="square" lIns="0" tIns="0" rIns="0" bIns="0" rtlCol="0" anchor="ctr"/>
          <a:lstStyle/>
          <a:p>
            <a:pPr marL="0" indent="0" algn="ctr">
              <a:buNone/>
            </a:pPr>
            <a:r>
              <a:rPr lang="en-US" sz="1600" b="1" dirty="0">
                <a:solidFill>
                  <a:srgbClr val="F47B20"/>
                </a:solidFill>
              </a:rPr>
              <a:t>PLAN</a:t>
            </a:r>
            <a:endParaRPr lang="en-US" sz="1600" dirty="0"/>
          </a:p>
        </p:txBody>
      </p:sp>
      <p:sp>
        <p:nvSpPr>
          <p:cNvPr id="7" name="Text 5"/>
          <p:cNvSpPr/>
          <p:nvPr/>
        </p:nvSpPr>
        <p:spPr>
          <a:xfrm>
            <a:off x="1024128" y="2761488"/>
            <a:ext cx="1920240" cy="411480"/>
          </a:xfrm>
          <a:prstGeom prst="rect">
            <a:avLst/>
          </a:prstGeom>
          <a:noFill/>
          <a:ln/>
        </p:spPr>
        <p:txBody>
          <a:bodyPr wrap="square" lIns="0" tIns="0" rIns="0" bIns="0" rtlCol="0" anchor="ctr">
            <a:normAutofit/>
          </a:bodyPr>
          <a:lstStyle/>
          <a:p>
            <a:pPr marL="0" indent="0" algn="ctr">
              <a:buNone/>
            </a:pPr>
            <a:r>
              <a:rPr lang="en-US" sz="1900" b="1" dirty="0">
                <a:solidFill>
                  <a:srgbClr val="F7F9FB"/>
                </a:solidFill>
              </a:rPr>
              <a:t>ETA 15:45</a:t>
            </a:r>
            <a:endParaRPr lang="en-US" sz="1900" dirty="0"/>
          </a:p>
        </p:txBody>
      </p:sp>
      <p:sp>
        <p:nvSpPr>
          <p:cNvPr id="8" name="Text 6"/>
          <p:cNvSpPr/>
          <p:nvPr/>
        </p:nvSpPr>
        <p:spPr>
          <a:xfrm>
            <a:off x="1051560" y="3383280"/>
            <a:ext cx="1874520" cy="256032"/>
          </a:xfrm>
          <a:prstGeom prst="rect">
            <a:avLst/>
          </a:prstGeom>
          <a:noFill/>
          <a:ln/>
        </p:spPr>
        <p:txBody>
          <a:bodyPr wrap="square" lIns="0" tIns="0" rIns="0" bIns="0" rtlCol="0" anchor="ctr"/>
          <a:lstStyle/>
          <a:p>
            <a:pPr marL="0" indent="0" algn="ctr">
              <a:buNone/>
            </a:pPr>
            <a:r>
              <a:rPr lang="en-US" sz="1600" dirty="0">
                <a:solidFill>
                  <a:srgbClr val="92A7B7"/>
                </a:solidFill>
              </a:rPr>
              <a:t>You expect</a:t>
            </a:r>
            <a:endParaRPr lang="en-US" sz="1600" dirty="0"/>
          </a:p>
        </p:txBody>
      </p:sp>
      <p:sp>
        <p:nvSpPr>
          <p:cNvPr id="9" name="Shape 7"/>
          <p:cNvSpPr/>
          <p:nvPr/>
        </p:nvSpPr>
        <p:spPr>
          <a:xfrm>
            <a:off x="3154680" y="2926080"/>
            <a:ext cx="338328" cy="0"/>
          </a:xfrm>
          <a:prstGeom prst="line">
            <a:avLst/>
          </a:prstGeom>
          <a:noFill/>
          <a:ln w="19050">
            <a:solidFill>
              <a:srgbClr val="24465C"/>
            </a:solidFill>
            <a:prstDash val="solid"/>
            <a:tailEnd type="triangle"/>
          </a:ln>
        </p:spPr>
        <p:txBody>
          <a:bodyPr/>
          <a:lstStyle/>
          <a:p>
            <a:endParaRPr lang="en-US" dirty="0"/>
          </a:p>
        </p:txBody>
      </p:sp>
      <p:sp>
        <p:nvSpPr>
          <p:cNvPr id="10" name="Shape 8"/>
          <p:cNvSpPr/>
          <p:nvPr/>
        </p:nvSpPr>
        <p:spPr>
          <a:xfrm>
            <a:off x="3566160" y="1965960"/>
            <a:ext cx="2331720" cy="1965960"/>
          </a:xfrm>
          <a:prstGeom prst="roundRect">
            <a:avLst>
              <a:gd name="adj" fmla="val 3256"/>
            </a:avLst>
          </a:prstGeom>
          <a:solidFill>
            <a:srgbClr val="0C2537"/>
          </a:solidFill>
          <a:ln w="19050">
            <a:solidFill>
              <a:srgbClr val="2AC2C2"/>
            </a:solidFill>
            <a:prstDash val="solid"/>
          </a:ln>
          <a:effectLst>
            <a:outerShdw algn="bl" rotWithShape="0">
              <a:srgbClr val="000000">
                <a:alpha val="0"/>
              </a:srgbClr>
            </a:outerShdw>
          </a:effectLst>
        </p:spPr>
        <p:txBody>
          <a:bodyPr/>
          <a:lstStyle/>
          <a:p>
            <a:endParaRPr lang="en-US" dirty="0"/>
          </a:p>
        </p:txBody>
      </p:sp>
      <p:sp>
        <p:nvSpPr>
          <p:cNvPr id="11" name="Text 9"/>
          <p:cNvSpPr/>
          <p:nvPr/>
        </p:nvSpPr>
        <p:spPr>
          <a:xfrm>
            <a:off x="3767328" y="2240280"/>
            <a:ext cx="1920240" cy="256032"/>
          </a:xfrm>
          <a:prstGeom prst="rect">
            <a:avLst/>
          </a:prstGeom>
          <a:noFill/>
          <a:ln/>
        </p:spPr>
        <p:txBody>
          <a:bodyPr wrap="square" lIns="0" tIns="0" rIns="0" bIns="0" rtlCol="0" anchor="ctr"/>
          <a:lstStyle/>
          <a:p>
            <a:pPr marL="0" indent="0" algn="ctr">
              <a:buNone/>
            </a:pPr>
            <a:r>
              <a:rPr lang="en-US" sz="1600" b="1" dirty="0">
                <a:solidFill>
                  <a:srgbClr val="2AC2C2"/>
                </a:solidFill>
              </a:rPr>
              <a:t>ACTUAL</a:t>
            </a:r>
            <a:endParaRPr lang="en-US" sz="1600" dirty="0"/>
          </a:p>
        </p:txBody>
      </p:sp>
      <p:sp>
        <p:nvSpPr>
          <p:cNvPr id="12" name="Text 10"/>
          <p:cNvSpPr/>
          <p:nvPr/>
        </p:nvSpPr>
        <p:spPr>
          <a:xfrm>
            <a:off x="3767328" y="2761488"/>
            <a:ext cx="1920240" cy="411480"/>
          </a:xfrm>
          <a:prstGeom prst="rect">
            <a:avLst/>
          </a:prstGeom>
          <a:noFill/>
          <a:ln/>
        </p:spPr>
        <p:txBody>
          <a:bodyPr wrap="square" lIns="0" tIns="0" rIns="0" bIns="0" rtlCol="0" anchor="ctr">
            <a:normAutofit/>
          </a:bodyPr>
          <a:lstStyle/>
          <a:p>
            <a:pPr marL="0" indent="0" algn="ctr">
              <a:buNone/>
            </a:pPr>
            <a:r>
              <a:rPr lang="en-US" sz="1900" b="1" dirty="0">
                <a:solidFill>
                  <a:srgbClr val="F7F9FB"/>
                </a:solidFill>
              </a:rPr>
              <a:t>ETA 16:05</a:t>
            </a:r>
            <a:endParaRPr lang="en-US" sz="1900" dirty="0"/>
          </a:p>
        </p:txBody>
      </p:sp>
      <p:sp>
        <p:nvSpPr>
          <p:cNvPr id="13" name="Text 11"/>
          <p:cNvSpPr/>
          <p:nvPr/>
        </p:nvSpPr>
        <p:spPr>
          <a:xfrm>
            <a:off x="3794760" y="3383280"/>
            <a:ext cx="1874520" cy="256032"/>
          </a:xfrm>
          <a:prstGeom prst="rect">
            <a:avLst/>
          </a:prstGeom>
          <a:noFill/>
          <a:ln/>
        </p:spPr>
        <p:txBody>
          <a:bodyPr wrap="square" lIns="0" tIns="0" rIns="0" bIns="0" rtlCol="0" anchor="ctr"/>
          <a:lstStyle/>
          <a:p>
            <a:pPr marL="0" indent="0" algn="ctr">
              <a:buNone/>
            </a:pPr>
            <a:r>
              <a:rPr lang="en-US" sz="1600" dirty="0">
                <a:solidFill>
                  <a:srgbClr val="92A7B7"/>
                </a:solidFill>
              </a:rPr>
              <a:t>You observe</a:t>
            </a:r>
            <a:endParaRPr lang="en-US" sz="1600" dirty="0"/>
          </a:p>
        </p:txBody>
      </p:sp>
      <p:sp>
        <p:nvSpPr>
          <p:cNvPr id="14" name="Shape 12"/>
          <p:cNvSpPr/>
          <p:nvPr/>
        </p:nvSpPr>
        <p:spPr>
          <a:xfrm>
            <a:off x="5897880" y="2926080"/>
            <a:ext cx="338328" cy="0"/>
          </a:xfrm>
          <a:prstGeom prst="line">
            <a:avLst/>
          </a:prstGeom>
          <a:noFill/>
          <a:ln w="19050">
            <a:solidFill>
              <a:srgbClr val="24465C"/>
            </a:solidFill>
            <a:prstDash val="solid"/>
            <a:tailEnd type="triangle"/>
          </a:ln>
        </p:spPr>
        <p:txBody>
          <a:bodyPr/>
          <a:lstStyle/>
          <a:p>
            <a:endParaRPr lang="en-US" dirty="0"/>
          </a:p>
        </p:txBody>
      </p:sp>
      <p:sp>
        <p:nvSpPr>
          <p:cNvPr id="15" name="Shape 13"/>
          <p:cNvSpPr/>
          <p:nvPr/>
        </p:nvSpPr>
        <p:spPr>
          <a:xfrm>
            <a:off x="6309360" y="1965960"/>
            <a:ext cx="2331720" cy="1965960"/>
          </a:xfrm>
          <a:prstGeom prst="roundRect">
            <a:avLst>
              <a:gd name="adj" fmla="val 3256"/>
            </a:avLst>
          </a:prstGeom>
          <a:solidFill>
            <a:srgbClr val="0C2537"/>
          </a:solidFill>
          <a:ln w="19050">
            <a:solidFill>
              <a:srgbClr val="F4C95D"/>
            </a:solidFill>
            <a:prstDash val="solid"/>
          </a:ln>
          <a:effectLst>
            <a:outerShdw algn="bl" rotWithShape="0">
              <a:srgbClr val="000000">
                <a:alpha val="0"/>
              </a:srgbClr>
            </a:outerShdw>
          </a:effectLst>
        </p:spPr>
        <p:txBody>
          <a:bodyPr/>
          <a:lstStyle/>
          <a:p>
            <a:endParaRPr lang="en-US" dirty="0"/>
          </a:p>
        </p:txBody>
      </p:sp>
      <p:sp>
        <p:nvSpPr>
          <p:cNvPr id="16" name="Text 14"/>
          <p:cNvSpPr/>
          <p:nvPr/>
        </p:nvSpPr>
        <p:spPr>
          <a:xfrm>
            <a:off x="6510528" y="2240280"/>
            <a:ext cx="1920240" cy="256032"/>
          </a:xfrm>
          <a:prstGeom prst="rect">
            <a:avLst/>
          </a:prstGeom>
          <a:noFill/>
          <a:ln/>
        </p:spPr>
        <p:txBody>
          <a:bodyPr wrap="square" lIns="0" tIns="0" rIns="0" bIns="0" rtlCol="0" anchor="ctr"/>
          <a:lstStyle/>
          <a:p>
            <a:pPr marL="0" indent="0" algn="ctr">
              <a:buNone/>
            </a:pPr>
            <a:r>
              <a:rPr lang="en-US" sz="1600" b="1" dirty="0">
                <a:solidFill>
                  <a:srgbClr val="F4C95D"/>
                </a:solidFill>
              </a:rPr>
              <a:t>VARIANCE</a:t>
            </a:r>
            <a:endParaRPr lang="en-US" sz="1600" dirty="0"/>
          </a:p>
        </p:txBody>
      </p:sp>
      <p:sp>
        <p:nvSpPr>
          <p:cNvPr id="17" name="Text 15"/>
          <p:cNvSpPr/>
          <p:nvPr/>
        </p:nvSpPr>
        <p:spPr>
          <a:xfrm>
            <a:off x="6510528" y="2761488"/>
            <a:ext cx="1920240" cy="411480"/>
          </a:xfrm>
          <a:prstGeom prst="rect">
            <a:avLst/>
          </a:prstGeom>
          <a:noFill/>
          <a:ln/>
        </p:spPr>
        <p:txBody>
          <a:bodyPr wrap="square" lIns="0" tIns="0" rIns="0" bIns="0" rtlCol="0" anchor="ctr">
            <a:normAutofit/>
          </a:bodyPr>
          <a:lstStyle/>
          <a:p>
            <a:pPr marL="0" indent="0" algn="ctr">
              <a:buNone/>
            </a:pPr>
            <a:r>
              <a:rPr lang="en-US" sz="1900" b="1" dirty="0">
                <a:solidFill>
                  <a:srgbClr val="F7F9FB"/>
                </a:solidFill>
              </a:rPr>
              <a:t>+20 min</a:t>
            </a:r>
            <a:endParaRPr lang="en-US" sz="1900" dirty="0"/>
          </a:p>
        </p:txBody>
      </p:sp>
      <p:sp>
        <p:nvSpPr>
          <p:cNvPr id="18" name="Text 16"/>
          <p:cNvSpPr/>
          <p:nvPr/>
        </p:nvSpPr>
        <p:spPr>
          <a:xfrm>
            <a:off x="6537960" y="3383280"/>
            <a:ext cx="1874520" cy="256032"/>
          </a:xfrm>
          <a:prstGeom prst="rect">
            <a:avLst/>
          </a:prstGeom>
          <a:noFill/>
          <a:ln/>
        </p:spPr>
        <p:txBody>
          <a:bodyPr wrap="square" lIns="0" tIns="0" rIns="0" bIns="0" rtlCol="0" anchor="ctr"/>
          <a:lstStyle/>
          <a:p>
            <a:pPr marL="0" indent="0" algn="ctr">
              <a:buNone/>
            </a:pPr>
            <a:r>
              <a:rPr lang="en-US" sz="1600" dirty="0">
                <a:solidFill>
                  <a:srgbClr val="92A7B7"/>
                </a:solidFill>
              </a:rPr>
              <a:t>You quantify</a:t>
            </a:r>
            <a:endParaRPr lang="en-US" sz="1600" dirty="0"/>
          </a:p>
        </p:txBody>
      </p:sp>
      <p:sp>
        <p:nvSpPr>
          <p:cNvPr id="19" name="Shape 17"/>
          <p:cNvSpPr/>
          <p:nvPr/>
        </p:nvSpPr>
        <p:spPr>
          <a:xfrm>
            <a:off x="8641080" y="2926080"/>
            <a:ext cx="338328" cy="0"/>
          </a:xfrm>
          <a:prstGeom prst="line">
            <a:avLst/>
          </a:prstGeom>
          <a:noFill/>
          <a:ln w="19050">
            <a:solidFill>
              <a:srgbClr val="24465C"/>
            </a:solidFill>
            <a:prstDash val="solid"/>
            <a:tailEnd type="triangle"/>
          </a:ln>
        </p:spPr>
        <p:txBody>
          <a:bodyPr/>
          <a:lstStyle/>
          <a:p>
            <a:endParaRPr lang="en-US" dirty="0"/>
          </a:p>
        </p:txBody>
      </p:sp>
      <p:sp>
        <p:nvSpPr>
          <p:cNvPr id="20" name="Shape 18"/>
          <p:cNvSpPr/>
          <p:nvPr/>
        </p:nvSpPr>
        <p:spPr>
          <a:xfrm>
            <a:off x="9052560" y="1965960"/>
            <a:ext cx="2331720" cy="1965960"/>
          </a:xfrm>
          <a:prstGeom prst="roundRect">
            <a:avLst>
              <a:gd name="adj" fmla="val 3256"/>
            </a:avLst>
          </a:prstGeom>
          <a:solidFill>
            <a:srgbClr val="0C2537"/>
          </a:solidFill>
          <a:ln w="19050">
            <a:solidFill>
              <a:srgbClr val="E25A55"/>
            </a:solidFill>
            <a:prstDash val="solid"/>
          </a:ln>
          <a:effectLst>
            <a:outerShdw algn="bl" rotWithShape="0">
              <a:srgbClr val="000000">
                <a:alpha val="0"/>
              </a:srgbClr>
            </a:outerShdw>
          </a:effectLst>
        </p:spPr>
        <p:txBody>
          <a:bodyPr/>
          <a:lstStyle/>
          <a:p>
            <a:endParaRPr lang="en-US" dirty="0"/>
          </a:p>
        </p:txBody>
      </p:sp>
      <p:sp>
        <p:nvSpPr>
          <p:cNvPr id="21" name="Text 19"/>
          <p:cNvSpPr/>
          <p:nvPr/>
        </p:nvSpPr>
        <p:spPr>
          <a:xfrm>
            <a:off x="9253728" y="2240280"/>
            <a:ext cx="1920240" cy="256032"/>
          </a:xfrm>
          <a:prstGeom prst="rect">
            <a:avLst/>
          </a:prstGeom>
          <a:noFill/>
          <a:ln/>
        </p:spPr>
        <p:txBody>
          <a:bodyPr wrap="square" lIns="0" tIns="0" rIns="0" bIns="0" rtlCol="0" anchor="ctr"/>
          <a:lstStyle/>
          <a:p>
            <a:pPr marL="0" indent="0" algn="ctr">
              <a:buNone/>
            </a:pPr>
            <a:r>
              <a:rPr lang="en-US" sz="1600" b="1" dirty="0">
                <a:solidFill>
                  <a:srgbClr val="E25A55"/>
                </a:solidFill>
              </a:rPr>
              <a:t>DECIDE</a:t>
            </a:r>
            <a:endParaRPr lang="en-US" sz="1600" dirty="0"/>
          </a:p>
        </p:txBody>
      </p:sp>
      <p:sp>
        <p:nvSpPr>
          <p:cNvPr id="22" name="Text 20"/>
          <p:cNvSpPr/>
          <p:nvPr/>
        </p:nvSpPr>
        <p:spPr>
          <a:xfrm>
            <a:off x="9253728" y="2761488"/>
            <a:ext cx="1920240" cy="411480"/>
          </a:xfrm>
          <a:prstGeom prst="rect">
            <a:avLst/>
          </a:prstGeom>
          <a:noFill/>
          <a:ln/>
        </p:spPr>
        <p:txBody>
          <a:bodyPr wrap="square" lIns="0" tIns="0" rIns="0" bIns="0" rtlCol="0" anchor="ctr">
            <a:normAutofit fontScale="85000" lnSpcReduction="20000"/>
          </a:bodyPr>
          <a:lstStyle/>
          <a:p>
            <a:pPr marL="0" indent="0" algn="ctr">
              <a:buNone/>
            </a:pPr>
            <a:r>
              <a:rPr lang="en-US" sz="1900" b="1" dirty="0">
                <a:solidFill>
                  <a:srgbClr val="F7F9FB"/>
                </a:solidFill>
              </a:rPr>
              <a:t>Drop / keep / reroute</a:t>
            </a:r>
            <a:endParaRPr lang="en-US" sz="1900" dirty="0"/>
          </a:p>
        </p:txBody>
      </p:sp>
      <p:sp>
        <p:nvSpPr>
          <p:cNvPr id="23" name="Text 21"/>
          <p:cNvSpPr/>
          <p:nvPr/>
        </p:nvSpPr>
        <p:spPr>
          <a:xfrm>
            <a:off x="9281160" y="3383280"/>
            <a:ext cx="1874520" cy="256032"/>
          </a:xfrm>
          <a:prstGeom prst="rect">
            <a:avLst/>
          </a:prstGeom>
          <a:noFill/>
          <a:ln/>
        </p:spPr>
        <p:txBody>
          <a:bodyPr wrap="square" lIns="0" tIns="0" rIns="0" bIns="0" rtlCol="0" anchor="ctr"/>
          <a:lstStyle/>
          <a:p>
            <a:pPr marL="0" indent="0" algn="ctr">
              <a:buNone/>
            </a:pPr>
            <a:r>
              <a:rPr lang="en-US" sz="1600" dirty="0">
                <a:solidFill>
                  <a:srgbClr val="92A7B7"/>
                </a:solidFill>
              </a:rPr>
              <a:t>You act</a:t>
            </a:r>
            <a:endParaRPr lang="en-US" sz="1600" dirty="0"/>
          </a:p>
        </p:txBody>
      </p:sp>
      <p:sp>
        <p:nvSpPr>
          <p:cNvPr id="24" name="Text 22"/>
          <p:cNvSpPr/>
          <p:nvPr/>
        </p:nvSpPr>
        <p:spPr>
          <a:xfrm>
            <a:off x="822960" y="4846319"/>
            <a:ext cx="10561320" cy="605573"/>
          </a:xfrm>
          <a:prstGeom prst="rect">
            <a:avLst/>
          </a:prstGeom>
          <a:noFill/>
          <a:ln/>
        </p:spPr>
        <p:txBody>
          <a:bodyPr wrap="square" lIns="0" tIns="0" rIns="0" bIns="0" rtlCol="0" anchor="ctr">
            <a:normAutofit/>
          </a:bodyPr>
          <a:lstStyle/>
          <a:p>
            <a:pPr marL="0" indent="0" algn="ctr">
              <a:buNone/>
            </a:pPr>
            <a:r>
              <a:rPr lang="en-US" sz="1600" b="1" dirty="0">
                <a:solidFill>
                  <a:srgbClr val="F7F9FB"/>
                </a:solidFill>
              </a:rPr>
              <a:t>Don’t wait until you’re way behind. Ten minutes late is easy to fix. Ninety minutes late forces ugly choices.</a:t>
            </a:r>
            <a:endParaRPr lang="en-US" sz="1600" dirty="0"/>
          </a:p>
        </p:txBody>
      </p:sp>
      <p:sp>
        <p:nvSpPr>
          <p:cNvPr id="25" name="Slide Number Placeholder 0"/>
          <p:cNvSpPr>
            <a:spLocks noGrp="1"/>
          </p:cNvSpPr>
          <p:nvPr>
            <p:ph type="sldNum" sz="quarter" idx="4294967295"/>
          </p:nvPr>
        </p:nvSpPr>
        <p:spPr>
          <a:xfrm>
            <a:off x="11494008" y="6473952"/>
            <a:ext cx="310896" cy="219456"/>
          </a:xfrm>
          <a:prstGeom prst="rect">
            <a:avLst/>
          </a:prstGeom>
          <a:extLst>
            <a:ext uri="{C572A759-6A51-4108-AA02-DFA0A04FC94B}">
              <ma14:wrappingTextBoxFlag xmlns="" xmlns:ma14="http://schemas.microsoft.com/office/mac/drawingml/2011/main" val="0"/>
            </a:ext>
          </a:extLst>
        </p:spPr>
        <p:txBody>
          <a:bodyPr/>
          <a:lstStyle>
            <a:lvl1pPr>
              <a:defRPr sz="800">
                <a:solidFill>
                  <a:srgbClr val="70879A"/>
                </a:solidFill>
                <a:latin typeface="Arial"/>
                <a:ea typeface="Arial"/>
                <a:cs typeface="Arial"/>
              </a:defRPr>
            </a:lvl1pPr>
          </a:lstStyle>
          <a:p>
            <a:pPr algn="r"/>
            <a:fld id="{F7021451-1387-4CA6-816F-3879F97B5CBC}" type="slidenum">
              <a:rPr lang="en-US" b="0"/>
              <a:t>34</a:t>
            </a:fld>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530352" y="310896"/>
            <a:ext cx="10881360" cy="256032"/>
          </a:xfrm>
          <a:prstGeom prst="rect">
            <a:avLst/>
          </a:prstGeom>
          <a:noFill/>
          <a:ln/>
        </p:spPr>
        <p:txBody>
          <a:bodyPr wrap="square" lIns="0" tIns="0" rIns="0" bIns="0" rtlCol="0" anchor="ctr"/>
          <a:lstStyle/>
          <a:p>
            <a:pPr marL="0" indent="0">
              <a:buNone/>
            </a:pPr>
            <a:r>
              <a:rPr lang="en-US" sz="950" b="1" kern="0" spc="160" dirty="0">
                <a:solidFill>
                  <a:srgbClr val="F47B20"/>
                </a:solidFill>
                <a:latin typeface="Arial" pitchFamily="34" charset="0"/>
                <a:ea typeface="Arial" pitchFamily="34" charset="-122"/>
                <a:cs typeface="Arial" pitchFamily="34" charset="-120"/>
              </a:rPr>
              <a:t>FAST COMES FROM DOING IT THE SAME WAY</a:t>
            </a:r>
            <a:endParaRPr lang="en-US" sz="950" dirty="0"/>
          </a:p>
        </p:txBody>
      </p:sp>
      <p:sp>
        <p:nvSpPr>
          <p:cNvPr id="3" name="Text 1"/>
          <p:cNvSpPr/>
          <p:nvPr/>
        </p:nvSpPr>
        <p:spPr>
          <a:xfrm>
            <a:off x="530352" y="667512"/>
            <a:ext cx="10972800" cy="530352"/>
          </a:xfrm>
          <a:prstGeom prst="rect">
            <a:avLst/>
          </a:prstGeom>
          <a:noFill/>
          <a:ln/>
        </p:spPr>
        <p:txBody>
          <a:bodyPr wrap="square" lIns="0" tIns="0" rIns="0" bIns="0" rtlCol="0" anchor="ctr">
            <a:normAutofit/>
          </a:bodyPr>
          <a:lstStyle/>
          <a:p>
            <a:pPr marL="0" indent="0">
              <a:buNone/>
            </a:pPr>
            <a:r>
              <a:rPr lang="en-US" sz="2600" b="1" dirty="0">
                <a:solidFill>
                  <a:srgbClr val="F7F9FB"/>
                </a:solidFill>
                <a:latin typeface="Arial" pitchFamily="34" charset="0"/>
                <a:ea typeface="Arial" pitchFamily="34" charset="-122"/>
                <a:cs typeface="Arial" pitchFamily="34" charset="-120"/>
              </a:rPr>
              <a:t>Do every bonus stop the same way</a:t>
            </a:r>
            <a:endParaRPr lang="en-US" sz="2600" dirty="0"/>
          </a:p>
        </p:txBody>
      </p:sp>
      <p:sp>
        <p:nvSpPr>
          <p:cNvPr id="4" name="Shape 2"/>
          <p:cNvSpPr/>
          <p:nvPr/>
        </p:nvSpPr>
        <p:spPr>
          <a:xfrm>
            <a:off x="530352" y="1298448"/>
            <a:ext cx="11064240" cy="0"/>
          </a:xfrm>
          <a:prstGeom prst="line">
            <a:avLst/>
          </a:prstGeom>
          <a:noFill/>
          <a:ln w="12700">
            <a:solidFill>
              <a:srgbClr val="24465C"/>
            </a:solidFill>
            <a:prstDash val="solid"/>
          </a:ln>
        </p:spPr>
        <p:txBody>
          <a:bodyPr/>
          <a:lstStyle/>
          <a:p>
            <a:endParaRPr lang="en-US" dirty="0"/>
          </a:p>
        </p:txBody>
      </p:sp>
      <p:sp>
        <p:nvSpPr>
          <p:cNvPr id="5" name="Shape 3"/>
          <p:cNvSpPr/>
          <p:nvPr/>
        </p:nvSpPr>
        <p:spPr>
          <a:xfrm>
            <a:off x="1161288" y="1691640"/>
            <a:ext cx="658368" cy="658368"/>
          </a:xfrm>
          <a:prstGeom prst="ellipse">
            <a:avLst/>
          </a:prstGeom>
          <a:solidFill>
            <a:srgbClr val="F47B20"/>
          </a:solidFill>
          <a:ln w="12700">
            <a:solidFill>
              <a:srgbClr val="F47B20"/>
            </a:solidFill>
            <a:prstDash val="solid"/>
          </a:ln>
        </p:spPr>
        <p:txBody>
          <a:bodyPr/>
          <a:lstStyle/>
          <a:p>
            <a:endParaRPr lang="en-US" dirty="0"/>
          </a:p>
        </p:txBody>
      </p:sp>
      <p:sp>
        <p:nvSpPr>
          <p:cNvPr id="6" name="Text 4"/>
          <p:cNvSpPr/>
          <p:nvPr/>
        </p:nvSpPr>
        <p:spPr>
          <a:xfrm>
            <a:off x="1380744" y="1962852"/>
            <a:ext cx="219456" cy="155448"/>
          </a:xfrm>
          <a:prstGeom prst="rect">
            <a:avLst/>
          </a:prstGeom>
          <a:noFill/>
          <a:ln/>
        </p:spPr>
        <p:txBody>
          <a:bodyPr wrap="square" lIns="0" tIns="0" rIns="0" bIns="0" rtlCol="0" anchor="ctr"/>
          <a:lstStyle/>
          <a:p>
            <a:pPr marL="0" indent="0" algn="ctr">
              <a:buNone/>
            </a:pPr>
            <a:r>
              <a:rPr lang="en-US" sz="1600" b="1" dirty="0">
                <a:solidFill>
                  <a:srgbClr val="071827"/>
                </a:solidFill>
              </a:rPr>
              <a:t>1</a:t>
            </a:r>
            <a:endParaRPr lang="en-US" sz="1600" dirty="0"/>
          </a:p>
        </p:txBody>
      </p:sp>
      <p:sp>
        <p:nvSpPr>
          <p:cNvPr id="7" name="Text 5"/>
          <p:cNvSpPr/>
          <p:nvPr/>
        </p:nvSpPr>
        <p:spPr>
          <a:xfrm>
            <a:off x="731520" y="2606040"/>
            <a:ext cx="1517904" cy="256032"/>
          </a:xfrm>
          <a:prstGeom prst="rect">
            <a:avLst/>
          </a:prstGeom>
          <a:noFill/>
          <a:ln/>
        </p:spPr>
        <p:txBody>
          <a:bodyPr wrap="square" lIns="0" tIns="0" rIns="0" bIns="0" rtlCol="0" anchor="ctr"/>
          <a:lstStyle/>
          <a:p>
            <a:pPr marL="0" indent="0" algn="ctr">
              <a:buNone/>
            </a:pPr>
            <a:r>
              <a:rPr lang="en-US" sz="1400" b="1" dirty="0">
                <a:solidFill>
                  <a:srgbClr val="F7F9FB"/>
                </a:solidFill>
              </a:rPr>
              <a:t>PARK</a:t>
            </a:r>
            <a:endParaRPr lang="en-US" sz="1400" dirty="0"/>
          </a:p>
        </p:txBody>
      </p:sp>
      <p:sp>
        <p:nvSpPr>
          <p:cNvPr id="8" name="Text 6"/>
          <p:cNvSpPr/>
          <p:nvPr/>
        </p:nvSpPr>
        <p:spPr>
          <a:xfrm>
            <a:off x="676656" y="3044952"/>
            <a:ext cx="1645920" cy="594360"/>
          </a:xfrm>
          <a:prstGeom prst="rect">
            <a:avLst/>
          </a:prstGeom>
          <a:noFill/>
          <a:ln/>
        </p:spPr>
        <p:txBody>
          <a:bodyPr wrap="square" lIns="0" tIns="0" rIns="0" bIns="0" rtlCol="0" anchor="ctr">
            <a:normAutofit/>
          </a:bodyPr>
          <a:lstStyle/>
          <a:p>
            <a:pPr marL="0" indent="0" algn="ctr">
              <a:buNone/>
            </a:pPr>
            <a:r>
              <a:rPr lang="en-US" sz="1600" dirty="0">
                <a:solidFill>
                  <a:srgbClr val="DCE5EC"/>
                </a:solidFill>
              </a:rPr>
              <a:t>Safe • legal • easy exit</a:t>
            </a:r>
            <a:endParaRPr lang="en-US" sz="1600" dirty="0"/>
          </a:p>
        </p:txBody>
      </p:sp>
      <p:sp>
        <p:nvSpPr>
          <p:cNvPr id="9" name="Shape 7"/>
          <p:cNvSpPr/>
          <p:nvPr/>
        </p:nvSpPr>
        <p:spPr>
          <a:xfrm>
            <a:off x="1940767" y="2029968"/>
            <a:ext cx="1140761" cy="0"/>
          </a:xfrm>
          <a:prstGeom prst="line">
            <a:avLst/>
          </a:prstGeom>
          <a:noFill/>
          <a:ln w="76200">
            <a:solidFill>
              <a:srgbClr val="24465C"/>
            </a:solidFill>
            <a:prstDash val="solid"/>
            <a:tailEnd type="triangle"/>
          </a:ln>
        </p:spPr>
        <p:txBody>
          <a:bodyPr/>
          <a:lstStyle/>
          <a:p>
            <a:endParaRPr lang="en-US" dirty="0"/>
          </a:p>
        </p:txBody>
      </p:sp>
      <p:sp>
        <p:nvSpPr>
          <p:cNvPr id="10" name="Shape 8"/>
          <p:cNvSpPr/>
          <p:nvPr/>
        </p:nvSpPr>
        <p:spPr>
          <a:xfrm>
            <a:off x="3081528" y="1691640"/>
            <a:ext cx="658368" cy="658368"/>
          </a:xfrm>
          <a:prstGeom prst="ellipse">
            <a:avLst/>
          </a:prstGeom>
          <a:solidFill>
            <a:srgbClr val="F4C95D"/>
          </a:solidFill>
          <a:ln w="12700">
            <a:solidFill>
              <a:srgbClr val="F4C95D"/>
            </a:solidFill>
            <a:prstDash val="solid"/>
          </a:ln>
        </p:spPr>
        <p:txBody>
          <a:bodyPr/>
          <a:lstStyle/>
          <a:p>
            <a:endParaRPr lang="en-US" dirty="0"/>
          </a:p>
        </p:txBody>
      </p:sp>
      <p:sp>
        <p:nvSpPr>
          <p:cNvPr id="11" name="Text 9"/>
          <p:cNvSpPr/>
          <p:nvPr/>
        </p:nvSpPr>
        <p:spPr>
          <a:xfrm>
            <a:off x="3300984" y="1962852"/>
            <a:ext cx="219456" cy="155448"/>
          </a:xfrm>
          <a:prstGeom prst="rect">
            <a:avLst/>
          </a:prstGeom>
          <a:noFill/>
          <a:ln/>
        </p:spPr>
        <p:txBody>
          <a:bodyPr wrap="square" lIns="0" tIns="0" rIns="0" bIns="0" rtlCol="0" anchor="ctr"/>
          <a:lstStyle/>
          <a:p>
            <a:pPr marL="0" indent="0" algn="ctr">
              <a:buNone/>
            </a:pPr>
            <a:r>
              <a:rPr lang="en-US" sz="1600" b="1" dirty="0">
                <a:solidFill>
                  <a:srgbClr val="071827"/>
                </a:solidFill>
              </a:rPr>
              <a:t>2</a:t>
            </a:r>
            <a:endParaRPr lang="en-US" sz="1600" dirty="0"/>
          </a:p>
        </p:txBody>
      </p:sp>
      <p:sp>
        <p:nvSpPr>
          <p:cNvPr id="12" name="Text 10"/>
          <p:cNvSpPr/>
          <p:nvPr/>
        </p:nvSpPr>
        <p:spPr>
          <a:xfrm>
            <a:off x="2651760" y="2606040"/>
            <a:ext cx="1517904" cy="256032"/>
          </a:xfrm>
          <a:prstGeom prst="rect">
            <a:avLst/>
          </a:prstGeom>
          <a:noFill/>
          <a:ln/>
        </p:spPr>
        <p:txBody>
          <a:bodyPr wrap="square" lIns="0" tIns="0" rIns="0" bIns="0" rtlCol="0" anchor="ctr"/>
          <a:lstStyle/>
          <a:p>
            <a:pPr marL="0" indent="0" algn="ctr">
              <a:buNone/>
            </a:pPr>
            <a:r>
              <a:rPr lang="en-US" sz="1400" b="1" dirty="0">
                <a:solidFill>
                  <a:srgbClr val="F7F9FB"/>
                </a:solidFill>
              </a:rPr>
              <a:t>READ</a:t>
            </a:r>
            <a:endParaRPr lang="en-US" sz="1400" dirty="0"/>
          </a:p>
        </p:txBody>
      </p:sp>
      <p:sp>
        <p:nvSpPr>
          <p:cNvPr id="13" name="Text 11"/>
          <p:cNvSpPr/>
          <p:nvPr/>
        </p:nvSpPr>
        <p:spPr>
          <a:xfrm>
            <a:off x="2596896" y="3044952"/>
            <a:ext cx="1645920" cy="594360"/>
          </a:xfrm>
          <a:prstGeom prst="rect">
            <a:avLst/>
          </a:prstGeom>
          <a:noFill/>
          <a:ln/>
        </p:spPr>
        <p:txBody>
          <a:bodyPr wrap="square" lIns="0" tIns="0" rIns="0" bIns="0" rtlCol="0" anchor="ctr">
            <a:normAutofit/>
          </a:bodyPr>
          <a:lstStyle/>
          <a:p>
            <a:pPr marL="0" indent="0" algn="ctr">
              <a:buNone/>
            </a:pPr>
            <a:r>
              <a:rPr lang="en-US" sz="1600" dirty="0">
                <a:solidFill>
                  <a:srgbClr val="DCE5EC"/>
                </a:solidFill>
              </a:rPr>
              <a:t>Reread exact requirement</a:t>
            </a:r>
            <a:endParaRPr lang="en-US" sz="1600" dirty="0"/>
          </a:p>
        </p:txBody>
      </p:sp>
      <p:sp>
        <p:nvSpPr>
          <p:cNvPr id="14" name="Shape 12"/>
          <p:cNvSpPr/>
          <p:nvPr/>
        </p:nvSpPr>
        <p:spPr>
          <a:xfrm>
            <a:off x="3824431" y="2029968"/>
            <a:ext cx="1168565" cy="0"/>
          </a:xfrm>
          <a:prstGeom prst="line">
            <a:avLst/>
          </a:prstGeom>
          <a:noFill/>
          <a:ln w="76200">
            <a:solidFill>
              <a:srgbClr val="24465C"/>
            </a:solidFill>
            <a:prstDash val="solid"/>
            <a:tailEnd type="triangle"/>
          </a:ln>
        </p:spPr>
        <p:txBody>
          <a:bodyPr/>
          <a:lstStyle/>
          <a:p>
            <a:endParaRPr lang="en-US" dirty="0"/>
          </a:p>
        </p:txBody>
      </p:sp>
      <p:sp>
        <p:nvSpPr>
          <p:cNvPr id="15" name="Shape 13"/>
          <p:cNvSpPr/>
          <p:nvPr/>
        </p:nvSpPr>
        <p:spPr>
          <a:xfrm>
            <a:off x="5001768" y="1691640"/>
            <a:ext cx="658368" cy="658368"/>
          </a:xfrm>
          <a:prstGeom prst="ellipse">
            <a:avLst/>
          </a:prstGeom>
          <a:solidFill>
            <a:srgbClr val="2AC2C2"/>
          </a:solidFill>
          <a:ln w="12700">
            <a:solidFill>
              <a:srgbClr val="2AC2C2"/>
            </a:solidFill>
            <a:prstDash val="solid"/>
          </a:ln>
        </p:spPr>
        <p:txBody>
          <a:bodyPr/>
          <a:lstStyle/>
          <a:p>
            <a:endParaRPr lang="en-US" dirty="0"/>
          </a:p>
        </p:txBody>
      </p:sp>
      <p:sp>
        <p:nvSpPr>
          <p:cNvPr id="16" name="Text 14"/>
          <p:cNvSpPr/>
          <p:nvPr/>
        </p:nvSpPr>
        <p:spPr>
          <a:xfrm>
            <a:off x="5221224" y="1962852"/>
            <a:ext cx="219456" cy="155448"/>
          </a:xfrm>
          <a:prstGeom prst="rect">
            <a:avLst/>
          </a:prstGeom>
          <a:noFill/>
          <a:ln/>
        </p:spPr>
        <p:txBody>
          <a:bodyPr wrap="square" lIns="0" tIns="0" rIns="0" bIns="0" rtlCol="0" anchor="ctr"/>
          <a:lstStyle/>
          <a:p>
            <a:pPr marL="0" indent="0" algn="ctr">
              <a:buNone/>
            </a:pPr>
            <a:r>
              <a:rPr lang="en-US" sz="1600" b="1" dirty="0">
                <a:solidFill>
                  <a:srgbClr val="071827"/>
                </a:solidFill>
              </a:rPr>
              <a:t>3</a:t>
            </a:r>
            <a:endParaRPr lang="en-US" sz="1600" dirty="0"/>
          </a:p>
        </p:txBody>
      </p:sp>
      <p:sp>
        <p:nvSpPr>
          <p:cNvPr id="17" name="Text 15"/>
          <p:cNvSpPr/>
          <p:nvPr/>
        </p:nvSpPr>
        <p:spPr>
          <a:xfrm>
            <a:off x="4572000" y="2606040"/>
            <a:ext cx="1517904" cy="256032"/>
          </a:xfrm>
          <a:prstGeom prst="rect">
            <a:avLst/>
          </a:prstGeom>
          <a:noFill/>
          <a:ln/>
        </p:spPr>
        <p:txBody>
          <a:bodyPr wrap="square" lIns="0" tIns="0" rIns="0" bIns="0" rtlCol="0" anchor="ctr"/>
          <a:lstStyle/>
          <a:p>
            <a:pPr marL="0" indent="0" algn="ctr">
              <a:buNone/>
            </a:pPr>
            <a:r>
              <a:rPr lang="en-US" sz="1400" b="1" dirty="0">
                <a:solidFill>
                  <a:srgbClr val="F7F9FB"/>
                </a:solidFill>
              </a:rPr>
              <a:t>SET</a:t>
            </a:r>
            <a:endParaRPr lang="en-US" sz="1400" dirty="0"/>
          </a:p>
        </p:txBody>
      </p:sp>
      <p:sp>
        <p:nvSpPr>
          <p:cNvPr id="18" name="Text 16"/>
          <p:cNvSpPr/>
          <p:nvPr/>
        </p:nvSpPr>
        <p:spPr>
          <a:xfrm>
            <a:off x="4517136" y="3044952"/>
            <a:ext cx="1645920" cy="594360"/>
          </a:xfrm>
          <a:prstGeom prst="rect">
            <a:avLst/>
          </a:prstGeom>
          <a:noFill/>
          <a:ln/>
        </p:spPr>
        <p:txBody>
          <a:bodyPr wrap="square" lIns="0" tIns="0" rIns="0" bIns="0" rtlCol="0" anchor="ctr">
            <a:normAutofit/>
          </a:bodyPr>
          <a:lstStyle/>
          <a:p>
            <a:pPr marL="0" indent="0" algn="ctr">
              <a:buNone/>
            </a:pPr>
            <a:r>
              <a:rPr lang="en-US" sz="1600" dirty="0">
                <a:solidFill>
                  <a:srgbClr val="DCE5EC"/>
                </a:solidFill>
              </a:rPr>
              <a:t>Flag / bike / object positioned</a:t>
            </a:r>
            <a:endParaRPr lang="en-US" sz="1600" dirty="0"/>
          </a:p>
        </p:txBody>
      </p:sp>
      <p:sp>
        <p:nvSpPr>
          <p:cNvPr id="19" name="Shape 17"/>
          <p:cNvSpPr/>
          <p:nvPr/>
        </p:nvSpPr>
        <p:spPr>
          <a:xfrm>
            <a:off x="5756988" y="2029968"/>
            <a:ext cx="1165020" cy="0"/>
          </a:xfrm>
          <a:prstGeom prst="line">
            <a:avLst/>
          </a:prstGeom>
          <a:noFill/>
          <a:ln w="76200">
            <a:solidFill>
              <a:srgbClr val="24465C"/>
            </a:solidFill>
            <a:prstDash val="solid"/>
            <a:tailEnd type="triangle"/>
          </a:ln>
        </p:spPr>
        <p:txBody>
          <a:bodyPr/>
          <a:lstStyle/>
          <a:p>
            <a:endParaRPr lang="en-US" dirty="0"/>
          </a:p>
        </p:txBody>
      </p:sp>
      <p:sp>
        <p:nvSpPr>
          <p:cNvPr id="20" name="Shape 18"/>
          <p:cNvSpPr/>
          <p:nvPr/>
        </p:nvSpPr>
        <p:spPr>
          <a:xfrm>
            <a:off x="6922008" y="1691640"/>
            <a:ext cx="658368" cy="658368"/>
          </a:xfrm>
          <a:prstGeom prst="ellipse">
            <a:avLst/>
          </a:prstGeom>
          <a:solidFill>
            <a:srgbClr val="4CA6FF"/>
          </a:solidFill>
          <a:ln w="12700">
            <a:solidFill>
              <a:srgbClr val="4CA6FF"/>
            </a:solidFill>
            <a:prstDash val="solid"/>
          </a:ln>
        </p:spPr>
        <p:txBody>
          <a:bodyPr/>
          <a:lstStyle/>
          <a:p>
            <a:endParaRPr lang="en-US" dirty="0"/>
          </a:p>
        </p:txBody>
      </p:sp>
      <p:sp>
        <p:nvSpPr>
          <p:cNvPr id="21" name="Text 19"/>
          <p:cNvSpPr/>
          <p:nvPr/>
        </p:nvSpPr>
        <p:spPr>
          <a:xfrm>
            <a:off x="7141464" y="1962852"/>
            <a:ext cx="219456" cy="155448"/>
          </a:xfrm>
          <a:prstGeom prst="rect">
            <a:avLst/>
          </a:prstGeom>
          <a:noFill/>
          <a:ln/>
        </p:spPr>
        <p:txBody>
          <a:bodyPr wrap="square" lIns="0" tIns="0" rIns="0" bIns="0" rtlCol="0" anchor="ctr"/>
          <a:lstStyle/>
          <a:p>
            <a:pPr marL="0" indent="0" algn="ctr">
              <a:buNone/>
            </a:pPr>
            <a:r>
              <a:rPr lang="en-US" sz="1600" b="1" dirty="0">
                <a:solidFill>
                  <a:srgbClr val="071827"/>
                </a:solidFill>
              </a:rPr>
              <a:t>4</a:t>
            </a:r>
            <a:endParaRPr lang="en-US" sz="1600" dirty="0"/>
          </a:p>
        </p:txBody>
      </p:sp>
      <p:sp>
        <p:nvSpPr>
          <p:cNvPr id="22" name="Text 20"/>
          <p:cNvSpPr/>
          <p:nvPr/>
        </p:nvSpPr>
        <p:spPr>
          <a:xfrm>
            <a:off x="6492240" y="2606040"/>
            <a:ext cx="1517904" cy="256032"/>
          </a:xfrm>
          <a:prstGeom prst="rect">
            <a:avLst/>
          </a:prstGeom>
          <a:noFill/>
          <a:ln/>
        </p:spPr>
        <p:txBody>
          <a:bodyPr wrap="square" lIns="0" tIns="0" rIns="0" bIns="0" rtlCol="0" anchor="ctr"/>
          <a:lstStyle/>
          <a:p>
            <a:pPr marL="0" indent="0" algn="ctr">
              <a:buNone/>
            </a:pPr>
            <a:r>
              <a:rPr lang="en-US" sz="1400" b="1" dirty="0">
                <a:solidFill>
                  <a:srgbClr val="F7F9FB"/>
                </a:solidFill>
              </a:rPr>
              <a:t>CAPTURE</a:t>
            </a:r>
            <a:endParaRPr lang="en-US" sz="1400" dirty="0"/>
          </a:p>
        </p:txBody>
      </p:sp>
      <p:sp>
        <p:nvSpPr>
          <p:cNvPr id="23" name="Text 21"/>
          <p:cNvSpPr/>
          <p:nvPr/>
        </p:nvSpPr>
        <p:spPr>
          <a:xfrm>
            <a:off x="6437376" y="3044952"/>
            <a:ext cx="1645920" cy="594360"/>
          </a:xfrm>
          <a:prstGeom prst="rect">
            <a:avLst/>
          </a:prstGeom>
          <a:noFill/>
          <a:ln/>
        </p:spPr>
        <p:txBody>
          <a:bodyPr wrap="square" lIns="0" tIns="0" rIns="0" bIns="0" rtlCol="0" anchor="ctr">
            <a:normAutofit/>
          </a:bodyPr>
          <a:lstStyle/>
          <a:p>
            <a:pPr marL="0" indent="0" algn="ctr">
              <a:buNone/>
            </a:pPr>
            <a:r>
              <a:rPr lang="en-US" sz="1600" dirty="0">
                <a:solidFill>
                  <a:srgbClr val="DCE5EC"/>
                </a:solidFill>
              </a:rPr>
              <a:t>Take required photo / receipt</a:t>
            </a:r>
            <a:endParaRPr lang="en-US" sz="1600" dirty="0"/>
          </a:p>
        </p:txBody>
      </p:sp>
      <p:sp>
        <p:nvSpPr>
          <p:cNvPr id="24" name="Shape 22"/>
          <p:cNvSpPr/>
          <p:nvPr/>
        </p:nvSpPr>
        <p:spPr>
          <a:xfrm>
            <a:off x="7697755" y="2029968"/>
            <a:ext cx="1144493" cy="0"/>
          </a:xfrm>
          <a:prstGeom prst="line">
            <a:avLst/>
          </a:prstGeom>
          <a:noFill/>
          <a:ln w="76200">
            <a:solidFill>
              <a:srgbClr val="24465C"/>
            </a:solidFill>
            <a:prstDash val="solid"/>
            <a:tailEnd type="triangle"/>
          </a:ln>
        </p:spPr>
        <p:txBody>
          <a:bodyPr/>
          <a:lstStyle/>
          <a:p>
            <a:endParaRPr lang="en-US" dirty="0"/>
          </a:p>
        </p:txBody>
      </p:sp>
      <p:sp>
        <p:nvSpPr>
          <p:cNvPr id="25" name="Shape 23"/>
          <p:cNvSpPr/>
          <p:nvPr/>
        </p:nvSpPr>
        <p:spPr>
          <a:xfrm>
            <a:off x="8842248" y="1691640"/>
            <a:ext cx="658368" cy="658368"/>
          </a:xfrm>
          <a:prstGeom prst="ellipse">
            <a:avLst/>
          </a:prstGeom>
          <a:solidFill>
            <a:srgbClr val="A879FF"/>
          </a:solidFill>
          <a:ln w="12700">
            <a:solidFill>
              <a:srgbClr val="A879FF"/>
            </a:solidFill>
            <a:prstDash val="solid"/>
          </a:ln>
        </p:spPr>
        <p:txBody>
          <a:bodyPr/>
          <a:lstStyle/>
          <a:p>
            <a:endParaRPr lang="en-US" dirty="0"/>
          </a:p>
        </p:txBody>
      </p:sp>
      <p:sp>
        <p:nvSpPr>
          <p:cNvPr id="26" name="Text 24"/>
          <p:cNvSpPr/>
          <p:nvPr/>
        </p:nvSpPr>
        <p:spPr>
          <a:xfrm>
            <a:off x="9061704" y="1962852"/>
            <a:ext cx="219456" cy="155448"/>
          </a:xfrm>
          <a:prstGeom prst="rect">
            <a:avLst/>
          </a:prstGeom>
          <a:noFill/>
          <a:ln/>
        </p:spPr>
        <p:txBody>
          <a:bodyPr wrap="square" lIns="0" tIns="0" rIns="0" bIns="0" rtlCol="0" anchor="ctr"/>
          <a:lstStyle/>
          <a:p>
            <a:pPr marL="0" indent="0" algn="ctr">
              <a:buNone/>
            </a:pPr>
            <a:r>
              <a:rPr lang="en-US" sz="1600" b="1" dirty="0">
                <a:solidFill>
                  <a:srgbClr val="071827"/>
                </a:solidFill>
              </a:rPr>
              <a:t>5</a:t>
            </a:r>
            <a:endParaRPr lang="en-US" sz="1600" dirty="0"/>
          </a:p>
        </p:txBody>
      </p:sp>
      <p:sp>
        <p:nvSpPr>
          <p:cNvPr id="27" name="Text 25"/>
          <p:cNvSpPr/>
          <p:nvPr/>
        </p:nvSpPr>
        <p:spPr>
          <a:xfrm>
            <a:off x="8412480" y="2606040"/>
            <a:ext cx="1517904" cy="256032"/>
          </a:xfrm>
          <a:prstGeom prst="rect">
            <a:avLst/>
          </a:prstGeom>
          <a:noFill/>
          <a:ln/>
        </p:spPr>
        <p:txBody>
          <a:bodyPr wrap="square" lIns="0" tIns="0" rIns="0" bIns="0" rtlCol="0" anchor="ctr"/>
          <a:lstStyle/>
          <a:p>
            <a:pPr marL="0" indent="0" algn="ctr">
              <a:buNone/>
            </a:pPr>
            <a:r>
              <a:rPr lang="en-US" sz="1400" b="1" dirty="0">
                <a:solidFill>
                  <a:srgbClr val="F7F9FB"/>
                </a:solidFill>
              </a:rPr>
              <a:t>VERIFY</a:t>
            </a:r>
            <a:endParaRPr lang="en-US" sz="1400" dirty="0"/>
          </a:p>
        </p:txBody>
      </p:sp>
      <p:sp>
        <p:nvSpPr>
          <p:cNvPr id="28" name="Text 26"/>
          <p:cNvSpPr/>
          <p:nvPr/>
        </p:nvSpPr>
        <p:spPr>
          <a:xfrm>
            <a:off x="8357616" y="3044952"/>
            <a:ext cx="1645920" cy="594360"/>
          </a:xfrm>
          <a:prstGeom prst="rect">
            <a:avLst/>
          </a:prstGeom>
          <a:noFill/>
          <a:ln/>
        </p:spPr>
        <p:txBody>
          <a:bodyPr wrap="square" lIns="0" tIns="0" rIns="0" bIns="0" rtlCol="0" anchor="ctr">
            <a:normAutofit/>
          </a:bodyPr>
          <a:lstStyle/>
          <a:p>
            <a:pPr marL="0" indent="0" algn="ctr">
              <a:buNone/>
            </a:pPr>
            <a:r>
              <a:rPr lang="en-US" sz="1600" dirty="0">
                <a:solidFill>
                  <a:srgbClr val="DCE5EC"/>
                </a:solidFill>
              </a:rPr>
              <a:t>Zoom in — can scoring see it?</a:t>
            </a:r>
            <a:endParaRPr lang="en-US" sz="1600" dirty="0"/>
          </a:p>
        </p:txBody>
      </p:sp>
      <p:sp>
        <p:nvSpPr>
          <p:cNvPr id="29" name="Shape 27"/>
          <p:cNvSpPr/>
          <p:nvPr/>
        </p:nvSpPr>
        <p:spPr>
          <a:xfrm>
            <a:off x="9629192" y="2029968"/>
            <a:ext cx="1133297" cy="0"/>
          </a:xfrm>
          <a:prstGeom prst="line">
            <a:avLst/>
          </a:prstGeom>
          <a:noFill/>
          <a:ln w="76200">
            <a:solidFill>
              <a:srgbClr val="24465C"/>
            </a:solidFill>
            <a:prstDash val="solid"/>
            <a:tailEnd type="triangle"/>
          </a:ln>
        </p:spPr>
        <p:txBody>
          <a:bodyPr/>
          <a:lstStyle/>
          <a:p>
            <a:endParaRPr lang="en-US" dirty="0"/>
          </a:p>
        </p:txBody>
      </p:sp>
      <p:sp>
        <p:nvSpPr>
          <p:cNvPr id="30" name="Shape 28"/>
          <p:cNvSpPr/>
          <p:nvPr/>
        </p:nvSpPr>
        <p:spPr>
          <a:xfrm>
            <a:off x="10762488" y="1691640"/>
            <a:ext cx="658368" cy="658368"/>
          </a:xfrm>
          <a:prstGeom prst="ellipse">
            <a:avLst/>
          </a:prstGeom>
          <a:solidFill>
            <a:srgbClr val="E25A55"/>
          </a:solidFill>
          <a:ln w="12700">
            <a:solidFill>
              <a:srgbClr val="E25A55"/>
            </a:solidFill>
            <a:prstDash val="solid"/>
          </a:ln>
        </p:spPr>
        <p:txBody>
          <a:bodyPr/>
          <a:lstStyle/>
          <a:p>
            <a:endParaRPr lang="en-US" dirty="0"/>
          </a:p>
        </p:txBody>
      </p:sp>
      <p:sp>
        <p:nvSpPr>
          <p:cNvPr id="31" name="Text 29"/>
          <p:cNvSpPr/>
          <p:nvPr/>
        </p:nvSpPr>
        <p:spPr>
          <a:xfrm>
            <a:off x="10981944" y="1962852"/>
            <a:ext cx="219456" cy="155448"/>
          </a:xfrm>
          <a:prstGeom prst="rect">
            <a:avLst/>
          </a:prstGeom>
          <a:noFill/>
          <a:ln/>
        </p:spPr>
        <p:txBody>
          <a:bodyPr wrap="square" lIns="0" tIns="0" rIns="0" bIns="0" rtlCol="0" anchor="ctr"/>
          <a:lstStyle/>
          <a:p>
            <a:pPr marL="0" indent="0" algn="ctr">
              <a:buNone/>
            </a:pPr>
            <a:r>
              <a:rPr lang="en-US" sz="1600" b="1" dirty="0">
                <a:solidFill>
                  <a:srgbClr val="071827"/>
                </a:solidFill>
              </a:rPr>
              <a:t>6</a:t>
            </a:r>
            <a:endParaRPr lang="en-US" sz="1600" dirty="0"/>
          </a:p>
        </p:txBody>
      </p:sp>
      <p:sp>
        <p:nvSpPr>
          <p:cNvPr id="32" name="Text 30"/>
          <p:cNvSpPr/>
          <p:nvPr/>
        </p:nvSpPr>
        <p:spPr>
          <a:xfrm>
            <a:off x="10332720" y="2606040"/>
            <a:ext cx="1517904" cy="256032"/>
          </a:xfrm>
          <a:prstGeom prst="rect">
            <a:avLst/>
          </a:prstGeom>
          <a:noFill/>
          <a:ln/>
        </p:spPr>
        <p:txBody>
          <a:bodyPr wrap="square" lIns="0" tIns="0" rIns="0" bIns="0" rtlCol="0" anchor="ctr"/>
          <a:lstStyle/>
          <a:p>
            <a:pPr marL="0" indent="0" algn="ctr">
              <a:buNone/>
            </a:pPr>
            <a:r>
              <a:rPr lang="en-US" sz="1400" b="1" dirty="0">
                <a:solidFill>
                  <a:srgbClr val="F7F9FB"/>
                </a:solidFill>
              </a:rPr>
              <a:t>LOG + GO</a:t>
            </a:r>
            <a:endParaRPr lang="en-US" sz="1400" dirty="0"/>
          </a:p>
        </p:txBody>
      </p:sp>
      <p:sp>
        <p:nvSpPr>
          <p:cNvPr id="33" name="Text 31"/>
          <p:cNvSpPr/>
          <p:nvPr/>
        </p:nvSpPr>
        <p:spPr>
          <a:xfrm>
            <a:off x="10277856" y="3044952"/>
            <a:ext cx="1645920" cy="594360"/>
          </a:xfrm>
          <a:prstGeom prst="rect">
            <a:avLst/>
          </a:prstGeom>
          <a:noFill/>
          <a:ln/>
        </p:spPr>
        <p:txBody>
          <a:bodyPr wrap="square" lIns="0" tIns="0" rIns="0" bIns="0" rtlCol="0" anchor="ctr">
            <a:noAutofit/>
          </a:bodyPr>
          <a:lstStyle/>
          <a:p>
            <a:pPr marL="0" indent="0" algn="ctr">
              <a:buNone/>
            </a:pPr>
            <a:r>
              <a:rPr lang="en-US" sz="1600" dirty="0">
                <a:solidFill>
                  <a:srgbClr val="DCE5EC"/>
                </a:solidFill>
              </a:rPr>
              <a:t>Write it down, stow it, next bonus up</a:t>
            </a:r>
            <a:endParaRPr lang="en-US" sz="1600" dirty="0"/>
          </a:p>
        </p:txBody>
      </p:sp>
      <p:pic>
        <p:nvPicPr>
          <p:cNvPr id="34" name="Image 0" descr="/mnt/data/iba_seminar_assets/bonus_flag_photo.jpg"/>
          <p:cNvPicPr>
            <a:picLocks noChangeAspect="1"/>
          </p:cNvPicPr>
          <p:nvPr/>
        </p:nvPicPr>
        <p:blipFill>
          <a:blip r:embed="rId3"/>
          <a:srcRect t="19014" b="19014"/>
          <a:stretch/>
        </p:blipFill>
        <p:spPr>
          <a:xfrm>
            <a:off x="676656" y="4166304"/>
            <a:ext cx="3483864" cy="1856233"/>
          </a:xfrm>
          <a:prstGeom prst="rect">
            <a:avLst/>
          </a:prstGeom>
        </p:spPr>
      </p:pic>
      <p:sp>
        <p:nvSpPr>
          <p:cNvPr id="35" name="Shape 32"/>
          <p:cNvSpPr/>
          <p:nvPr/>
        </p:nvSpPr>
        <p:spPr>
          <a:xfrm>
            <a:off x="4434840" y="4154052"/>
            <a:ext cx="6629400" cy="1868485"/>
          </a:xfrm>
          <a:prstGeom prst="roundRect">
            <a:avLst>
              <a:gd name="adj" fmla="val 3030"/>
            </a:avLst>
          </a:prstGeom>
          <a:solidFill>
            <a:srgbClr val="102F44"/>
          </a:solidFill>
          <a:ln w="12700">
            <a:solidFill>
              <a:srgbClr val="24465C"/>
            </a:solidFill>
            <a:prstDash val="solid"/>
          </a:ln>
        </p:spPr>
        <p:txBody>
          <a:bodyPr/>
          <a:lstStyle/>
          <a:p>
            <a:endParaRPr lang="en-US" dirty="0"/>
          </a:p>
        </p:txBody>
      </p:sp>
      <p:sp>
        <p:nvSpPr>
          <p:cNvPr id="36" name="Text 33"/>
          <p:cNvSpPr/>
          <p:nvPr/>
        </p:nvSpPr>
        <p:spPr>
          <a:xfrm>
            <a:off x="4572000" y="4242383"/>
            <a:ext cx="6409944" cy="1671289"/>
          </a:xfrm>
          <a:prstGeom prst="rect">
            <a:avLst/>
          </a:prstGeom>
          <a:noFill/>
          <a:ln/>
        </p:spPr>
        <p:txBody>
          <a:bodyPr wrap="square" lIns="0" tIns="0" rIns="0" bIns="0" rtlCol="0" anchor="ctr">
            <a:normAutofit/>
          </a:bodyPr>
          <a:lstStyle/>
          <a:p>
            <a:pPr marL="0" indent="0" algn="ctr">
              <a:buNone/>
            </a:pPr>
            <a:r>
              <a:rPr lang="en-US" sz="2000" b="1" dirty="0">
                <a:solidFill>
                  <a:srgbClr val="F7F9FB"/>
                </a:solidFill>
              </a:rPr>
              <a:t>The costly stop isn’t the 90-second one. It’s the one you have to redo — or the one that scores zero.</a:t>
            </a:r>
            <a:endParaRPr lang="en-US" sz="2000" dirty="0"/>
          </a:p>
        </p:txBody>
      </p:sp>
      <p:sp>
        <p:nvSpPr>
          <p:cNvPr id="37" name="Slide Number Placeholder 0"/>
          <p:cNvSpPr>
            <a:spLocks noGrp="1"/>
          </p:cNvSpPr>
          <p:nvPr>
            <p:ph type="sldNum" sz="quarter" idx="4294967295"/>
          </p:nvPr>
        </p:nvSpPr>
        <p:spPr>
          <a:xfrm>
            <a:off x="11494008" y="6473952"/>
            <a:ext cx="310896" cy="219456"/>
          </a:xfrm>
          <a:prstGeom prst="rect">
            <a:avLst/>
          </a:prstGeom>
          <a:extLst>
            <a:ext uri="{C572A759-6A51-4108-AA02-DFA0A04FC94B}">
              <ma14:wrappingTextBoxFlag xmlns="" xmlns:ma14="http://schemas.microsoft.com/office/mac/drawingml/2011/main" val="0"/>
            </a:ext>
          </a:extLst>
        </p:spPr>
        <p:txBody>
          <a:bodyPr/>
          <a:lstStyle>
            <a:lvl1pPr>
              <a:defRPr sz="800">
                <a:solidFill>
                  <a:srgbClr val="70879A"/>
                </a:solidFill>
                <a:latin typeface="Arial"/>
                <a:ea typeface="Arial"/>
                <a:cs typeface="Arial"/>
              </a:defRPr>
            </a:lvl1pPr>
          </a:lstStyle>
          <a:p>
            <a:pPr algn="r"/>
            <a:fld id="{F7021451-1387-4CA6-816F-3879F97B5CBC}" type="slidenum">
              <a:rPr lang="en-US" b="0"/>
              <a:t>35</a:t>
            </a:fld>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nvSpPr>
        <p:spPr>
          <a:xfrm>
            <a:off x="530352" y="310896"/>
            <a:ext cx="10881360" cy="256032"/>
          </a:xfrm>
          <a:prstGeom prst="rect">
            <a:avLst/>
          </a:prstGeom>
          <a:noFill/>
          <a:ln/>
        </p:spPr>
        <p:txBody>
          <a:bodyPr wrap="square" lIns="0" tIns="0" rIns="0" bIns="0" rtlCol="0" anchor="ctr"/>
          <a:lstStyle/>
          <a:p>
            <a:pPr marL="0" indent="0">
              <a:buNone/>
            </a:pPr>
            <a:r>
              <a:rPr lang="en-US" sz="950" b="1" kern="0" spc="160" dirty="0">
                <a:solidFill>
                  <a:srgbClr val="F47B20"/>
                </a:solidFill>
                <a:latin typeface="Arial" pitchFamily="34" charset="0"/>
                <a:ea typeface="Arial" pitchFamily="34" charset="-122"/>
                <a:cs typeface="Arial" pitchFamily="34" charset="-120"/>
              </a:rPr>
              <a:t>WEATHER • TRAFFIC • CLOSURE • MECHANICAL • FATIGUE</a:t>
            </a:r>
            <a:endParaRPr lang="en-US" sz="950" dirty="0"/>
          </a:p>
        </p:txBody>
      </p:sp>
      <p:sp>
        <p:nvSpPr>
          <p:cNvPr id="3" name="Text 1"/>
          <p:cNvSpPr/>
          <p:nvPr/>
        </p:nvSpPr>
        <p:spPr>
          <a:xfrm>
            <a:off x="530352" y="667512"/>
            <a:ext cx="10972800" cy="530352"/>
          </a:xfrm>
          <a:prstGeom prst="rect">
            <a:avLst/>
          </a:prstGeom>
          <a:noFill/>
          <a:ln/>
        </p:spPr>
        <p:txBody>
          <a:bodyPr wrap="square" lIns="0" tIns="0" rIns="0" bIns="0" rtlCol="0" anchor="ctr">
            <a:normAutofit/>
          </a:bodyPr>
          <a:lstStyle/>
          <a:p>
            <a:pPr marL="0" indent="0">
              <a:buNone/>
            </a:pPr>
            <a:r>
              <a:rPr lang="en-US" sz="2600" b="1" dirty="0">
                <a:solidFill>
                  <a:srgbClr val="F7F9FB"/>
                </a:solidFill>
                <a:latin typeface="Arial" pitchFamily="34" charset="0"/>
                <a:ea typeface="Arial" pitchFamily="34" charset="-122"/>
                <a:cs typeface="Arial" pitchFamily="34" charset="-120"/>
              </a:rPr>
              <a:t>Something will go wrong — you know it will</a:t>
            </a:r>
            <a:endParaRPr lang="en-US" sz="2600" dirty="0"/>
          </a:p>
        </p:txBody>
      </p:sp>
      <p:sp>
        <p:nvSpPr>
          <p:cNvPr id="4" name="Shape 2"/>
          <p:cNvSpPr/>
          <p:nvPr/>
        </p:nvSpPr>
        <p:spPr>
          <a:xfrm>
            <a:off x="530352" y="1298448"/>
            <a:ext cx="11064240" cy="0"/>
          </a:xfrm>
          <a:prstGeom prst="line">
            <a:avLst/>
          </a:prstGeom>
          <a:noFill/>
          <a:ln w="12700">
            <a:solidFill>
              <a:srgbClr val="24465C"/>
            </a:solidFill>
            <a:prstDash val="solid"/>
          </a:ln>
        </p:spPr>
        <p:txBody>
          <a:bodyPr/>
          <a:lstStyle/>
          <a:p>
            <a:endParaRPr lang="en-US" dirty="0"/>
          </a:p>
        </p:txBody>
      </p:sp>
      <p:sp>
        <p:nvSpPr>
          <p:cNvPr id="5" name="Shape 3"/>
          <p:cNvSpPr/>
          <p:nvPr/>
        </p:nvSpPr>
        <p:spPr>
          <a:xfrm>
            <a:off x="777240" y="1828800"/>
            <a:ext cx="2606040" cy="2331720"/>
          </a:xfrm>
          <a:prstGeom prst="roundRect">
            <a:avLst>
              <a:gd name="adj" fmla="val 2745"/>
            </a:avLst>
          </a:prstGeom>
          <a:solidFill>
            <a:srgbClr val="0C2537"/>
          </a:solidFill>
          <a:ln w="12700">
            <a:solidFill>
              <a:srgbClr val="24465C"/>
            </a:solidFill>
            <a:prstDash val="solid"/>
          </a:ln>
          <a:effectLst>
            <a:outerShdw algn="bl" rotWithShape="0">
              <a:srgbClr val="000000">
                <a:alpha val="0"/>
              </a:srgbClr>
            </a:outerShdw>
          </a:effectLst>
        </p:spPr>
        <p:txBody>
          <a:bodyPr/>
          <a:lstStyle/>
          <a:p>
            <a:endParaRPr lang="en-US" dirty="0"/>
          </a:p>
        </p:txBody>
      </p:sp>
      <p:sp>
        <p:nvSpPr>
          <p:cNvPr id="6" name="Shape 4"/>
          <p:cNvSpPr/>
          <p:nvPr/>
        </p:nvSpPr>
        <p:spPr>
          <a:xfrm>
            <a:off x="777240" y="1828800"/>
            <a:ext cx="73152" cy="2331720"/>
          </a:xfrm>
          <a:prstGeom prst="rect">
            <a:avLst/>
          </a:prstGeom>
          <a:solidFill>
            <a:srgbClr val="E25A55"/>
          </a:solidFill>
          <a:ln w="12700">
            <a:solidFill>
              <a:srgbClr val="E25A55"/>
            </a:solidFill>
            <a:prstDash val="solid"/>
          </a:ln>
        </p:spPr>
        <p:txBody>
          <a:bodyPr/>
          <a:lstStyle/>
          <a:p>
            <a:endParaRPr lang="en-US" dirty="0"/>
          </a:p>
        </p:txBody>
      </p:sp>
      <p:sp>
        <p:nvSpPr>
          <p:cNvPr id="7" name="Text 5"/>
          <p:cNvSpPr/>
          <p:nvPr/>
        </p:nvSpPr>
        <p:spPr>
          <a:xfrm>
            <a:off x="1033272" y="2029968"/>
            <a:ext cx="2185416" cy="310896"/>
          </a:xfrm>
          <a:prstGeom prst="rect">
            <a:avLst/>
          </a:prstGeom>
          <a:noFill/>
          <a:ln/>
        </p:spPr>
        <p:txBody>
          <a:bodyPr wrap="square" lIns="0" tIns="0" rIns="0" bIns="0" rtlCol="0" anchor="ctr">
            <a:normAutofit/>
          </a:bodyPr>
          <a:lstStyle/>
          <a:p>
            <a:pPr marL="0" indent="0">
              <a:buNone/>
            </a:pPr>
            <a:r>
              <a:rPr lang="en-US" sz="1600" b="1" dirty="0">
                <a:solidFill>
                  <a:srgbClr val="F7F9FB"/>
                </a:solidFill>
              </a:rPr>
              <a:t>1  STABILIZE</a:t>
            </a:r>
            <a:endParaRPr lang="en-US" sz="1600" dirty="0"/>
          </a:p>
        </p:txBody>
      </p:sp>
      <p:sp>
        <p:nvSpPr>
          <p:cNvPr id="8" name="Text 6"/>
          <p:cNvSpPr/>
          <p:nvPr/>
        </p:nvSpPr>
        <p:spPr>
          <a:xfrm>
            <a:off x="1033272" y="2487168"/>
            <a:ext cx="2167128" cy="1490472"/>
          </a:xfrm>
          <a:prstGeom prst="rect">
            <a:avLst/>
          </a:prstGeom>
          <a:noFill/>
          <a:ln/>
        </p:spPr>
        <p:txBody>
          <a:bodyPr wrap="square" lIns="0" tIns="0" rIns="0" bIns="0" rtlCol="0" anchor="t">
            <a:normAutofit/>
          </a:bodyPr>
          <a:lstStyle/>
          <a:p>
            <a:pPr marL="0" indent="0">
              <a:buNone/>
            </a:pPr>
            <a:r>
              <a:rPr lang="en-US" sz="1600" dirty="0">
                <a:solidFill>
                  <a:srgbClr val="DCE5EC"/>
                </a:solidFill>
              </a:rPr>
              <a:t>Get safe. Stop moving if the problem requires attention. Do not troubleshoot while mentally overloaded.</a:t>
            </a:r>
            <a:endParaRPr lang="en-US" sz="1600" dirty="0"/>
          </a:p>
        </p:txBody>
      </p:sp>
      <p:sp>
        <p:nvSpPr>
          <p:cNvPr id="9" name="Shape 7"/>
          <p:cNvSpPr/>
          <p:nvPr/>
        </p:nvSpPr>
        <p:spPr>
          <a:xfrm>
            <a:off x="3566160" y="1828800"/>
            <a:ext cx="2606040" cy="2331720"/>
          </a:xfrm>
          <a:prstGeom prst="roundRect">
            <a:avLst>
              <a:gd name="adj" fmla="val 2745"/>
            </a:avLst>
          </a:prstGeom>
          <a:solidFill>
            <a:srgbClr val="0C2537"/>
          </a:solidFill>
          <a:ln w="12700">
            <a:solidFill>
              <a:srgbClr val="24465C"/>
            </a:solidFill>
            <a:prstDash val="solid"/>
          </a:ln>
          <a:effectLst>
            <a:outerShdw algn="bl" rotWithShape="0">
              <a:srgbClr val="000000">
                <a:alpha val="0"/>
              </a:srgbClr>
            </a:outerShdw>
          </a:effectLst>
        </p:spPr>
        <p:txBody>
          <a:bodyPr/>
          <a:lstStyle/>
          <a:p>
            <a:endParaRPr lang="en-US" dirty="0"/>
          </a:p>
        </p:txBody>
      </p:sp>
      <p:sp>
        <p:nvSpPr>
          <p:cNvPr id="10" name="Shape 8"/>
          <p:cNvSpPr/>
          <p:nvPr/>
        </p:nvSpPr>
        <p:spPr>
          <a:xfrm>
            <a:off x="3566160" y="1828800"/>
            <a:ext cx="73152" cy="2331720"/>
          </a:xfrm>
          <a:prstGeom prst="rect">
            <a:avLst/>
          </a:prstGeom>
          <a:solidFill>
            <a:srgbClr val="F47B20"/>
          </a:solidFill>
          <a:ln w="12700">
            <a:solidFill>
              <a:srgbClr val="F47B20"/>
            </a:solidFill>
            <a:prstDash val="solid"/>
          </a:ln>
        </p:spPr>
        <p:txBody>
          <a:bodyPr/>
          <a:lstStyle/>
          <a:p>
            <a:endParaRPr lang="en-US" dirty="0"/>
          </a:p>
        </p:txBody>
      </p:sp>
      <p:sp>
        <p:nvSpPr>
          <p:cNvPr id="11" name="Text 9"/>
          <p:cNvSpPr/>
          <p:nvPr/>
        </p:nvSpPr>
        <p:spPr>
          <a:xfrm>
            <a:off x="3822192" y="2029968"/>
            <a:ext cx="2185416" cy="310896"/>
          </a:xfrm>
          <a:prstGeom prst="rect">
            <a:avLst/>
          </a:prstGeom>
          <a:noFill/>
          <a:ln/>
        </p:spPr>
        <p:txBody>
          <a:bodyPr wrap="square" lIns="0" tIns="0" rIns="0" bIns="0" rtlCol="0" anchor="ctr">
            <a:normAutofit/>
          </a:bodyPr>
          <a:lstStyle/>
          <a:p>
            <a:pPr marL="0" indent="0">
              <a:buNone/>
            </a:pPr>
            <a:r>
              <a:rPr lang="en-US" sz="1600" b="1" dirty="0">
                <a:solidFill>
                  <a:srgbClr val="F7F9FB"/>
                </a:solidFill>
              </a:rPr>
              <a:t>2  RECOMPUTE</a:t>
            </a:r>
            <a:endParaRPr lang="en-US" sz="1600" dirty="0"/>
          </a:p>
        </p:txBody>
      </p:sp>
      <p:sp>
        <p:nvSpPr>
          <p:cNvPr id="12" name="Text 10"/>
          <p:cNvSpPr/>
          <p:nvPr/>
        </p:nvSpPr>
        <p:spPr>
          <a:xfrm>
            <a:off x="3822192" y="2487168"/>
            <a:ext cx="2167128" cy="1490472"/>
          </a:xfrm>
          <a:prstGeom prst="rect">
            <a:avLst/>
          </a:prstGeom>
          <a:noFill/>
          <a:ln/>
        </p:spPr>
        <p:txBody>
          <a:bodyPr wrap="square" lIns="0" tIns="0" rIns="0" bIns="0" rtlCol="0" anchor="t">
            <a:normAutofit/>
          </a:bodyPr>
          <a:lstStyle/>
          <a:p>
            <a:pPr marL="0" indent="0">
              <a:buNone/>
            </a:pPr>
            <a:r>
              <a:rPr lang="en-US" sz="1600" dirty="0">
                <a:solidFill>
                  <a:srgbClr val="DCE5EC"/>
                </a:solidFill>
              </a:rPr>
              <a:t>What time remains? What requirements remain? What is the new finish ETA?</a:t>
            </a:r>
            <a:endParaRPr lang="en-US" sz="1600" dirty="0"/>
          </a:p>
        </p:txBody>
      </p:sp>
      <p:sp>
        <p:nvSpPr>
          <p:cNvPr id="13" name="Shape 11"/>
          <p:cNvSpPr/>
          <p:nvPr/>
        </p:nvSpPr>
        <p:spPr>
          <a:xfrm>
            <a:off x="6355080" y="1828800"/>
            <a:ext cx="2606040" cy="2331720"/>
          </a:xfrm>
          <a:prstGeom prst="roundRect">
            <a:avLst>
              <a:gd name="adj" fmla="val 2745"/>
            </a:avLst>
          </a:prstGeom>
          <a:solidFill>
            <a:srgbClr val="0C2537"/>
          </a:solidFill>
          <a:ln w="12700">
            <a:solidFill>
              <a:srgbClr val="24465C"/>
            </a:solidFill>
            <a:prstDash val="solid"/>
          </a:ln>
          <a:effectLst>
            <a:outerShdw algn="bl" rotWithShape="0">
              <a:srgbClr val="000000">
                <a:alpha val="0"/>
              </a:srgbClr>
            </a:outerShdw>
          </a:effectLst>
        </p:spPr>
        <p:txBody>
          <a:bodyPr/>
          <a:lstStyle/>
          <a:p>
            <a:endParaRPr lang="en-US" dirty="0"/>
          </a:p>
        </p:txBody>
      </p:sp>
      <p:sp>
        <p:nvSpPr>
          <p:cNvPr id="14" name="Shape 12"/>
          <p:cNvSpPr/>
          <p:nvPr/>
        </p:nvSpPr>
        <p:spPr>
          <a:xfrm>
            <a:off x="6355080" y="1828800"/>
            <a:ext cx="73152" cy="2331720"/>
          </a:xfrm>
          <a:prstGeom prst="rect">
            <a:avLst/>
          </a:prstGeom>
          <a:solidFill>
            <a:srgbClr val="F4C95D"/>
          </a:solidFill>
          <a:ln w="12700">
            <a:solidFill>
              <a:srgbClr val="F4C95D"/>
            </a:solidFill>
            <a:prstDash val="solid"/>
          </a:ln>
        </p:spPr>
        <p:txBody>
          <a:bodyPr/>
          <a:lstStyle/>
          <a:p>
            <a:endParaRPr lang="en-US" dirty="0"/>
          </a:p>
        </p:txBody>
      </p:sp>
      <p:sp>
        <p:nvSpPr>
          <p:cNvPr id="15" name="Text 13"/>
          <p:cNvSpPr/>
          <p:nvPr/>
        </p:nvSpPr>
        <p:spPr>
          <a:xfrm>
            <a:off x="6611112" y="2029968"/>
            <a:ext cx="2185416" cy="310896"/>
          </a:xfrm>
          <a:prstGeom prst="rect">
            <a:avLst/>
          </a:prstGeom>
          <a:noFill/>
          <a:ln/>
        </p:spPr>
        <p:txBody>
          <a:bodyPr wrap="square" lIns="0" tIns="0" rIns="0" bIns="0" rtlCol="0" anchor="ctr">
            <a:normAutofit/>
          </a:bodyPr>
          <a:lstStyle/>
          <a:p>
            <a:pPr marL="0" indent="0">
              <a:buNone/>
            </a:pPr>
            <a:r>
              <a:rPr lang="en-US" sz="1600" b="1" dirty="0">
                <a:solidFill>
                  <a:srgbClr val="F7F9FB"/>
                </a:solidFill>
              </a:rPr>
              <a:t>3  SIMPLIFY</a:t>
            </a:r>
            <a:endParaRPr lang="en-US" sz="1600" dirty="0"/>
          </a:p>
        </p:txBody>
      </p:sp>
      <p:sp>
        <p:nvSpPr>
          <p:cNvPr id="16" name="Text 14"/>
          <p:cNvSpPr/>
          <p:nvPr/>
        </p:nvSpPr>
        <p:spPr>
          <a:xfrm>
            <a:off x="6611112" y="2487168"/>
            <a:ext cx="2167128" cy="1490472"/>
          </a:xfrm>
          <a:prstGeom prst="rect">
            <a:avLst/>
          </a:prstGeom>
          <a:noFill/>
          <a:ln/>
        </p:spPr>
        <p:txBody>
          <a:bodyPr wrap="square" lIns="0" tIns="0" rIns="0" bIns="0" rtlCol="0" anchor="t">
            <a:normAutofit/>
          </a:bodyPr>
          <a:lstStyle/>
          <a:p>
            <a:pPr marL="0" indent="0">
              <a:buNone/>
            </a:pPr>
            <a:r>
              <a:rPr lang="en-US" sz="1600" dirty="0">
                <a:solidFill>
                  <a:srgbClr val="DCE5EC"/>
                </a:solidFill>
              </a:rPr>
              <a:t>Drop fragile / low-efficiency work. Preserve required items and margin.</a:t>
            </a:r>
            <a:endParaRPr lang="en-US" sz="1600" dirty="0"/>
          </a:p>
        </p:txBody>
      </p:sp>
      <p:sp>
        <p:nvSpPr>
          <p:cNvPr id="17" name="Shape 15"/>
          <p:cNvSpPr/>
          <p:nvPr/>
        </p:nvSpPr>
        <p:spPr>
          <a:xfrm>
            <a:off x="9144000" y="1828800"/>
            <a:ext cx="2240280" cy="2331720"/>
          </a:xfrm>
          <a:prstGeom prst="roundRect">
            <a:avLst>
              <a:gd name="adj" fmla="val 2857"/>
            </a:avLst>
          </a:prstGeom>
          <a:solidFill>
            <a:srgbClr val="0C2537"/>
          </a:solidFill>
          <a:ln w="12700">
            <a:solidFill>
              <a:srgbClr val="24465C"/>
            </a:solidFill>
            <a:prstDash val="solid"/>
          </a:ln>
          <a:effectLst>
            <a:outerShdw algn="bl" rotWithShape="0">
              <a:srgbClr val="000000">
                <a:alpha val="0"/>
              </a:srgbClr>
            </a:outerShdw>
          </a:effectLst>
        </p:spPr>
        <p:txBody>
          <a:bodyPr/>
          <a:lstStyle/>
          <a:p>
            <a:endParaRPr lang="en-US" dirty="0"/>
          </a:p>
        </p:txBody>
      </p:sp>
      <p:sp>
        <p:nvSpPr>
          <p:cNvPr id="18" name="Shape 16"/>
          <p:cNvSpPr/>
          <p:nvPr/>
        </p:nvSpPr>
        <p:spPr>
          <a:xfrm>
            <a:off x="9144000" y="1828800"/>
            <a:ext cx="73152" cy="2331720"/>
          </a:xfrm>
          <a:prstGeom prst="rect">
            <a:avLst/>
          </a:prstGeom>
          <a:solidFill>
            <a:srgbClr val="2AC2C2"/>
          </a:solidFill>
          <a:ln w="12700">
            <a:solidFill>
              <a:srgbClr val="2AC2C2"/>
            </a:solidFill>
            <a:prstDash val="solid"/>
          </a:ln>
        </p:spPr>
        <p:txBody>
          <a:bodyPr/>
          <a:lstStyle/>
          <a:p>
            <a:endParaRPr lang="en-US" dirty="0"/>
          </a:p>
        </p:txBody>
      </p:sp>
      <p:sp>
        <p:nvSpPr>
          <p:cNvPr id="19" name="Text 17"/>
          <p:cNvSpPr/>
          <p:nvPr/>
        </p:nvSpPr>
        <p:spPr>
          <a:xfrm>
            <a:off x="9400032" y="2029968"/>
            <a:ext cx="1819656" cy="310896"/>
          </a:xfrm>
          <a:prstGeom prst="rect">
            <a:avLst/>
          </a:prstGeom>
          <a:noFill/>
          <a:ln/>
        </p:spPr>
        <p:txBody>
          <a:bodyPr wrap="square" lIns="0" tIns="0" rIns="0" bIns="0" rtlCol="0" anchor="ctr">
            <a:normAutofit/>
          </a:bodyPr>
          <a:lstStyle/>
          <a:p>
            <a:pPr marL="0" indent="0">
              <a:buNone/>
            </a:pPr>
            <a:r>
              <a:rPr lang="en-US" sz="1400" b="1" dirty="0">
                <a:solidFill>
                  <a:srgbClr val="F7F9FB"/>
                </a:solidFill>
              </a:rPr>
              <a:t>4  COMMIT</a:t>
            </a:r>
            <a:endParaRPr lang="en-US" sz="1400" dirty="0"/>
          </a:p>
        </p:txBody>
      </p:sp>
      <p:sp>
        <p:nvSpPr>
          <p:cNvPr id="20" name="Text 18"/>
          <p:cNvSpPr/>
          <p:nvPr/>
        </p:nvSpPr>
        <p:spPr>
          <a:xfrm>
            <a:off x="9400032" y="2487168"/>
            <a:ext cx="1801368" cy="1490472"/>
          </a:xfrm>
          <a:prstGeom prst="rect">
            <a:avLst/>
          </a:prstGeom>
          <a:noFill/>
          <a:ln/>
        </p:spPr>
        <p:txBody>
          <a:bodyPr wrap="square" lIns="0" tIns="0" rIns="0" bIns="0" rtlCol="0" anchor="t">
            <a:normAutofit/>
          </a:bodyPr>
          <a:lstStyle/>
          <a:p>
            <a:pPr marL="0" indent="0">
              <a:buNone/>
            </a:pPr>
            <a:r>
              <a:rPr lang="en-US" sz="1600" dirty="0">
                <a:solidFill>
                  <a:srgbClr val="DCE5EC"/>
                </a:solidFill>
              </a:rPr>
              <a:t>Pick the new route and quit mourning the old one.</a:t>
            </a:r>
            <a:endParaRPr lang="en-US" sz="1600" dirty="0"/>
          </a:p>
        </p:txBody>
      </p:sp>
      <p:sp>
        <p:nvSpPr>
          <p:cNvPr id="21" name="Text 19"/>
          <p:cNvSpPr/>
          <p:nvPr/>
        </p:nvSpPr>
        <p:spPr>
          <a:xfrm>
            <a:off x="777240" y="4892040"/>
            <a:ext cx="10607040" cy="594360"/>
          </a:xfrm>
          <a:prstGeom prst="rect">
            <a:avLst/>
          </a:prstGeom>
          <a:noFill/>
          <a:ln/>
        </p:spPr>
        <p:txBody>
          <a:bodyPr wrap="square" lIns="0" tIns="0" rIns="0" bIns="0" rtlCol="0" anchor="ctr">
            <a:normAutofit/>
          </a:bodyPr>
          <a:lstStyle/>
          <a:p>
            <a:pPr marL="0" indent="0" algn="ctr">
              <a:buNone/>
            </a:pPr>
            <a:r>
              <a:rPr lang="en-US" sz="1800" b="1" dirty="0">
                <a:solidFill>
                  <a:srgbClr val="F7F9FB"/>
                </a:solidFill>
              </a:rPr>
              <a:t>Sunk miles and missed bonuses are history. The only question that matters: “What’s the best safe move from here?”</a:t>
            </a:r>
            <a:endParaRPr lang="en-US" sz="1800" dirty="0"/>
          </a:p>
        </p:txBody>
      </p:sp>
      <p:sp>
        <p:nvSpPr>
          <p:cNvPr id="25" name="Slide Number Placeholder 0"/>
          <p:cNvSpPr>
            <a:spLocks noGrp="1"/>
          </p:cNvSpPr>
          <p:nvPr>
            <p:ph type="sldNum" sz="quarter" idx="4294967295"/>
          </p:nvPr>
        </p:nvSpPr>
        <p:spPr>
          <a:xfrm>
            <a:off x="11494008" y="6473952"/>
            <a:ext cx="310896" cy="219456"/>
          </a:xfrm>
          <a:prstGeom prst="rect">
            <a:avLst/>
          </a:prstGeom>
          <a:extLst>
            <a:ext uri="{C572A759-6A51-4108-AA02-DFA0A04FC94B}">
              <ma14:wrappingTextBoxFlag xmlns="" xmlns:ma14="http://schemas.microsoft.com/office/mac/drawingml/2011/main" val="0"/>
            </a:ext>
          </a:extLst>
        </p:spPr>
        <p:txBody>
          <a:bodyPr/>
          <a:lstStyle>
            <a:lvl1pPr>
              <a:defRPr sz="800">
                <a:solidFill>
                  <a:srgbClr val="70879A"/>
                </a:solidFill>
                <a:latin typeface="Arial"/>
                <a:ea typeface="Arial"/>
                <a:cs typeface="Arial"/>
              </a:defRPr>
            </a:lvl1pPr>
          </a:lstStyle>
          <a:p>
            <a:pPr algn="r"/>
            <a:fld id="{F7021451-1387-4CA6-816F-3879F97B5CBC}" type="slidenum">
              <a:rPr lang="en-US" b="0"/>
              <a:t>36</a:t>
            </a:fld>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530352" y="310896"/>
            <a:ext cx="10881360" cy="256032"/>
          </a:xfrm>
          <a:prstGeom prst="rect">
            <a:avLst/>
          </a:prstGeom>
          <a:noFill/>
          <a:ln/>
        </p:spPr>
        <p:txBody>
          <a:bodyPr wrap="square" lIns="0" tIns="0" rIns="0" bIns="0" rtlCol="0" anchor="ctr"/>
          <a:lstStyle/>
          <a:p>
            <a:pPr marL="0" indent="0">
              <a:buNone/>
            </a:pPr>
            <a:r>
              <a:rPr lang="en-US" sz="950" b="1" kern="0" spc="160" dirty="0">
                <a:solidFill>
                  <a:srgbClr val="F47B20"/>
                </a:solidFill>
                <a:latin typeface="Arial" pitchFamily="34" charset="0"/>
                <a:ea typeface="Arial" pitchFamily="34" charset="-122"/>
                <a:cs typeface="Arial" pitchFamily="34" charset="-120"/>
              </a:rPr>
              <a:t>MOST ARE PREVENTABLE</a:t>
            </a:r>
            <a:endParaRPr lang="en-US" sz="950" dirty="0"/>
          </a:p>
        </p:txBody>
      </p:sp>
      <p:sp>
        <p:nvSpPr>
          <p:cNvPr id="3" name="Text 1"/>
          <p:cNvSpPr/>
          <p:nvPr/>
        </p:nvSpPr>
        <p:spPr>
          <a:xfrm>
            <a:off x="530352" y="667512"/>
            <a:ext cx="10972800" cy="530352"/>
          </a:xfrm>
          <a:prstGeom prst="rect">
            <a:avLst/>
          </a:prstGeom>
          <a:noFill/>
          <a:ln/>
        </p:spPr>
        <p:txBody>
          <a:bodyPr wrap="square" lIns="0" tIns="0" rIns="0" bIns="0" rtlCol="0" anchor="ctr">
            <a:normAutofit/>
          </a:bodyPr>
          <a:lstStyle/>
          <a:p>
            <a:pPr marL="0" indent="0">
              <a:buNone/>
            </a:pPr>
            <a:r>
              <a:rPr lang="en-US" sz="2600" b="1" dirty="0">
                <a:solidFill>
                  <a:srgbClr val="F7F9FB"/>
                </a:solidFill>
                <a:latin typeface="Arial" pitchFamily="34" charset="0"/>
                <a:ea typeface="Arial" pitchFamily="34" charset="-122"/>
                <a:cs typeface="Arial" pitchFamily="34" charset="-120"/>
              </a:rPr>
              <a:t>Five ways I’ve seen riders lose a rally</a:t>
            </a:r>
            <a:endParaRPr lang="en-US" sz="2600" dirty="0"/>
          </a:p>
        </p:txBody>
      </p:sp>
      <p:sp>
        <p:nvSpPr>
          <p:cNvPr id="4" name="Shape 2"/>
          <p:cNvSpPr/>
          <p:nvPr/>
        </p:nvSpPr>
        <p:spPr>
          <a:xfrm>
            <a:off x="530352" y="1298448"/>
            <a:ext cx="11064240" cy="0"/>
          </a:xfrm>
          <a:prstGeom prst="line">
            <a:avLst/>
          </a:prstGeom>
          <a:noFill/>
          <a:ln w="12700">
            <a:solidFill>
              <a:srgbClr val="24465C"/>
            </a:solidFill>
            <a:prstDash val="solid"/>
          </a:ln>
        </p:spPr>
        <p:txBody>
          <a:bodyPr/>
          <a:lstStyle/>
          <a:p>
            <a:endParaRPr lang="en-US" dirty="0"/>
          </a:p>
        </p:txBody>
      </p:sp>
      <p:sp>
        <p:nvSpPr>
          <p:cNvPr id="5" name="Shape 3"/>
          <p:cNvSpPr/>
          <p:nvPr/>
        </p:nvSpPr>
        <p:spPr>
          <a:xfrm>
            <a:off x="786384" y="1499616"/>
            <a:ext cx="502920" cy="502920"/>
          </a:xfrm>
          <a:prstGeom prst="ellipse">
            <a:avLst/>
          </a:prstGeom>
          <a:solidFill>
            <a:srgbClr val="E25A55"/>
          </a:solidFill>
          <a:ln w="12700">
            <a:solidFill>
              <a:srgbClr val="FFFFFF">
                <a:alpha val="0"/>
              </a:srgbClr>
            </a:solidFill>
            <a:prstDash val="solid"/>
          </a:ln>
        </p:spPr>
        <p:txBody>
          <a:bodyPr/>
          <a:lstStyle/>
          <a:p>
            <a:endParaRPr lang="en-US" dirty="0"/>
          </a:p>
        </p:txBody>
      </p:sp>
      <p:sp>
        <p:nvSpPr>
          <p:cNvPr id="6" name="Text 4"/>
          <p:cNvSpPr/>
          <p:nvPr/>
        </p:nvSpPr>
        <p:spPr>
          <a:xfrm>
            <a:off x="932688" y="1689568"/>
            <a:ext cx="201168" cy="137160"/>
          </a:xfrm>
          <a:prstGeom prst="rect">
            <a:avLst/>
          </a:prstGeom>
          <a:noFill/>
          <a:ln/>
        </p:spPr>
        <p:txBody>
          <a:bodyPr wrap="square" lIns="0" tIns="0" rIns="0" bIns="0" rtlCol="0" anchor="ctr"/>
          <a:lstStyle/>
          <a:p>
            <a:pPr marL="0" indent="0" algn="ctr">
              <a:buNone/>
            </a:pPr>
            <a:r>
              <a:rPr lang="en-US" sz="1600" b="1" dirty="0">
                <a:solidFill>
                  <a:srgbClr val="071827"/>
                </a:solidFill>
              </a:rPr>
              <a:t>1</a:t>
            </a:r>
            <a:endParaRPr lang="en-US" sz="1600" dirty="0"/>
          </a:p>
        </p:txBody>
      </p:sp>
      <p:sp>
        <p:nvSpPr>
          <p:cNvPr id="7" name="Text 5"/>
          <p:cNvSpPr/>
          <p:nvPr/>
        </p:nvSpPr>
        <p:spPr>
          <a:xfrm>
            <a:off x="1572768" y="1618308"/>
            <a:ext cx="2834640" cy="256032"/>
          </a:xfrm>
          <a:prstGeom prst="rect">
            <a:avLst/>
          </a:prstGeom>
          <a:noFill/>
          <a:ln/>
        </p:spPr>
        <p:txBody>
          <a:bodyPr wrap="square" lIns="0" tIns="0" rIns="0" bIns="0" rtlCol="0" anchor="ctr">
            <a:normAutofit/>
          </a:bodyPr>
          <a:lstStyle/>
          <a:p>
            <a:pPr marL="0" indent="0">
              <a:buNone/>
            </a:pPr>
            <a:r>
              <a:rPr lang="en-US" sz="1600" b="1" dirty="0">
                <a:solidFill>
                  <a:srgbClr val="F7F9FB"/>
                </a:solidFill>
              </a:rPr>
              <a:t>ROUTING BEFORE READING</a:t>
            </a:r>
            <a:endParaRPr lang="en-US" sz="1600" dirty="0"/>
          </a:p>
        </p:txBody>
      </p:sp>
      <p:sp>
        <p:nvSpPr>
          <p:cNvPr id="8" name="Text 6"/>
          <p:cNvSpPr/>
          <p:nvPr/>
        </p:nvSpPr>
        <p:spPr>
          <a:xfrm>
            <a:off x="4572000" y="1523422"/>
            <a:ext cx="5989320" cy="384048"/>
          </a:xfrm>
          <a:prstGeom prst="rect">
            <a:avLst/>
          </a:prstGeom>
          <a:noFill/>
          <a:ln/>
        </p:spPr>
        <p:txBody>
          <a:bodyPr wrap="square" lIns="0" tIns="0" rIns="0" bIns="0" rtlCol="0" anchor="ctr">
            <a:normAutofit/>
          </a:bodyPr>
          <a:lstStyle/>
          <a:p>
            <a:pPr marL="0" indent="0">
              <a:buNone/>
            </a:pPr>
            <a:r>
              <a:rPr lang="en-US" sz="1600" u="sng" dirty="0">
                <a:solidFill>
                  <a:srgbClr val="FF0000"/>
                </a:solidFill>
              </a:rPr>
              <a:t>You optimize the wrong game.</a:t>
            </a:r>
          </a:p>
        </p:txBody>
      </p:sp>
      <p:sp>
        <p:nvSpPr>
          <p:cNvPr id="9" name="Shape 7"/>
          <p:cNvSpPr/>
          <p:nvPr/>
        </p:nvSpPr>
        <p:spPr>
          <a:xfrm>
            <a:off x="1572768" y="2112264"/>
            <a:ext cx="8961120" cy="0"/>
          </a:xfrm>
          <a:prstGeom prst="line">
            <a:avLst/>
          </a:prstGeom>
          <a:noFill/>
          <a:ln w="8890">
            <a:solidFill>
              <a:srgbClr val="24465C"/>
            </a:solidFill>
            <a:prstDash val="solid"/>
          </a:ln>
        </p:spPr>
        <p:txBody>
          <a:bodyPr/>
          <a:lstStyle/>
          <a:p>
            <a:endParaRPr lang="en-US" dirty="0"/>
          </a:p>
        </p:txBody>
      </p:sp>
      <p:sp>
        <p:nvSpPr>
          <p:cNvPr id="10" name="Shape 8"/>
          <p:cNvSpPr/>
          <p:nvPr/>
        </p:nvSpPr>
        <p:spPr>
          <a:xfrm>
            <a:off x="786384" y="2414016"/>
            <a:ext cx="502920" cy="502920"/>
          </a:xfrm>
          <a:prstGeom prst="ellipse">
            <a:avLst/>
          </a:prstGeom>
          <a:solidFill>
            <a:srgbClr val="E25A55"/>
          </a:solidFill>
          <a:ln w="12700">
            <a:solidFill>
              <a:srgbClr val="FFFFFF">
                <a:alpha val="0"/>
              </a:srgbClr>
            </a:solidFill>
            <a:prstDash val="solid"/>
          </a:ln>
        </p:spPr>
        <p:txBody>
          <a:bodyPr/>
          <a:lstStyle/>
          <a:p>
            <a:endParaRPr lang="en-US" dirty="0"/>
          </a:p>
        </p:txBody>
      </p:sp>
      <p:sp>
        <p:nvSpPr>
          <p:cNvPr id="11" name="Text 9"/>
          <p:cNvSpPr/>
          <p:nvPr/>
        </p:nvSpPr>
        <p:spPr>
          <a:xfrm>
            <a:off x="932688" y="2603968"/>
            <a:ext cx="201168" cy="137160"/>
          </a:xfrm>
          <a:prstGeom prst="rect">
            <a:avLst/>
          </a:prstGeom>
          <a:noFill/>
          <a:ln/>
        </p:spPr>
        <p:txBody>
          <a:bodyPr wrap="square" lIns="0" tIns="0" rIns="0" bIns="0" rtlCol="0" anchor="ctr"/>
          <a:lstStyle/>
          <a:p>
            <a:pPr marL="0" indent="0" algn="ctr">
              <a:buNone/>
            </a:pPr>
            <a:r>
              <a:rPr lang="en-US" sz="1600" b="1" dirty="0">
                <a:solidFill>
                  <a:srgbClr val="071827"/>
                </a:solidFill>
              </a:rPr>
              <a:t>2</a:t>
            </a:r>
            <a:endParaRPr lang="en-US" sz="1600" dirty="0"/>
          </a:p>
        </p:txBody>
      </p:sp>
      <p:sp>
        <p:nvSpPr>
          <p:cNvPr id="12" name="Text 10"/>
          <p:cNvSpPr/>
          <p:nvPr/>
        </p:nvSpPr>
        <p:spPr>
          <a:xfrm>
            <a:off x="1572768" y="2532708"/>
            <a:ext cx="2834640" cy="256032"/>
          </a:xfrm>
          <a:prstGeom prst="rect">
            <a:avLst/>
          </a:prstGeom>
          <a:noFill/>
          <a:ln/>
        </p:spPr>
        <p:txBody>
          <a:bodyPr wrap="square" lIns="0" tIns="0" rIns="0" bIns="0" rtlCol="0" anchor="ctr">
            <a:normAutofit/>
          </a:bodyPr>
          <a:lstStyle/>
          <a:p>
            <a:pPr marL="0" indent="0">
              <a:buNone/>
            </a:pPr>
            <a:r>
              <a:rPr lang="en-US" sz="1600" b="1" dirty="0">
                <a:solidFill>
                  <a:srgbClr val="F7F9FB"/>
                </a:solidFill>
              </a:rPr>
              <a:t>FANTASY SCHEDULE</a:t>
            </a:r>
            <a:endParaRPr lang="en-US" sz="1600" dirty="0"/>
          </a:p>
        </p:txBody>
      </p:sp>
      <p:sp>
        <p:nvSpPr>
          <p:cNvPr id="13" name="Text 11"/>
          <p:cNvSpPr/>
          <p:nvPr/>
        </p:nvSpPr>
        <p:spPr>
          <a:xfrm>
            <a:off x="4571999" y="2437822"/>
            <a:ext cx="6578083" cy="384048"/>
          </a:xfrm>
          <a:prstGeom prst="rect">
            <a:avLst/>
          </a:prstGeom>
          <a:noFill/>
          <a:ln/>
        </p:spPr>
        <p:txBody>
          <a:bodyPr wrap="square" lIns="0" tIns="0" rIns="0" bIns="0" rtlCol="0" anchor="ctr">
            <a:noAutofit/>
          </a:bodyPr>
          <a:lstStyle/>
          <a:p>
            <a:pPr marL="0" indent="0">
              <a:buNone/>
            </a:pPr>
            <a:r>
              <a:rPr lang="en-US" sz="1600" dirty="0">
                <a:solidFill>
                  <a:srgbClr val="DCE5EC"/>
                </a:solidFill>
              </a:rPr>
              <a:t>Moving average and stop times assume your best day all day, everyday.</a:t>
            </a:r>
            <a:endParaRPr lang="en-US" sz="1600" dirty="0"/>
          </a:p>
        </p:txBody>
      </p:sp>
      <p:sp>
        <p:nvSpPr>
          <p:cNvPr id="14" name="Shape 12"/>
          <p:cNvSpPr/>
          <p:nvPr/>
        </p:nvSpPr>
        <p:spPr>
          <a:xfrm>
            <a:off x="1572768" y="3026664"/>
            <a:ext cx="8961120" cy="0"/>
          </a:xfrm>
          <a:prstGeom prst="line">
            <a:avLst/>
          </a:prstGeom>
          <a:noFill/>
          <a:ln w="8890">
            <a:solidFill>
              <a:srgbClr val="24465C"/>
            </a:solidFill>
            <a:prstDash val="solid"/>
          </a:ln>
        </p:spPr>
        <p:txBody>
          <a:bodyPr/>
          <a:lstStyle/>
          <a:p>
            <a:endParaRPr lang="en-US" dirty="0"/>
          </a:p>
        </p:txBody>
      </p:sp>
      <p:sp>
        <p:nvSpPr>
          <p:cNvPr id="15" name="Shape 13"/>
          <p:cNvSpPr/>
          <p:nvPr/>
        </p:nvSpPr>
        <p:spPr>
          <a:xfrm>
            <a:off x="786384" y="3328416"/>
            <a:ext cx="502920" cy="502920"/>
          </a:xfrm>
          <a:prstGeom prst="ellipse">
            <a:avLst/>
          </a:prstGeom>
          <a:solidFill>
            <a:srgbClr val="F47B20"/>
          </a:solidFill>
          <a:ln w="12700">
            <a:solidFill>
              <a:srgbClr val="FFFFFF">
                <a:alpha val="0"/>
              </a:srgbClr>
            </a:solidFill>
            <a:prstDash val="solid"/>
          </a:ln>
        </p:spPr>
        <p:txBody>
          <a:bodyPr/>
          <a:lstStyle/>
          <a:p>
            <a:endParaRPr lang="en-US" dirty="0"/>
          </a:p>
        </p:txBody>
      </p:sp>
      <p:sp>
        <p:nvSpPr>
          <p:cNvPr id="16" name="Text 14"/>
          <p:cNvSpPr/>
          <p:nvPr/>
        </p:nvSpPr>
        <p:spPr>
          <a:xfrm>
            <a:off x="932688" y="3518368"/>
            <a:ext cx="201168" cy="137160"/>
          </a:xfrm>
          <a:prstGeom prst="rect">
            <a:avLst/>
          </a:prstGeom>
          <a:noFill/>
          <a:ln/>
        </p:spPr>
        <p:txBody>
          <a:bodyPr wrap="square" lIns="0" tIns="0" rIns="0" bIns="0" rtlCol="0" anchor="ctr"/>
          <a:lstStyle/>
          <a:p>
            <a:pPr marL="0" indent="0" algn="ctr">
              <a:buNone/>
            </a:pPr>
            <a:r>
              <a:rPr lang="en-US" sz="1600" b="1" dirty="0">
                <a:solidFill>
                  <a:srgbClr val="071827"/>
                </a:solidFill>
              </a:rPr>
              <a:t>3</a:t>
            </a:r>
            <a:endParaRPr lang="en-US" sz="1600" dirty="0"/>
          </a:p>
        </p:txBody>
      </p:sp>
      <p:sp>
        <p:nvSpPr>
          <p:cNvPr id="17" name="Text 15"/>
          <p:cNvSpPr/>
          <p:nvPr/>
        </p:nvSpPr>
        <p:spPr>
          <a:xfrm>
            <a:off x="1572768" y="3447108"/>
            <a:ext cx="2834640" cy="256032"/>
          </a:xfrm>
          <a:prstGeom prst="rect">
            <a:avLst/>
          </a:prstGeom>
          <a:noFill/>
          <a:ln/>
        </p:spPr>
        <p:txBody>
          <a:bodyPr wrap="square" lIns="0" tIns="0" rIns="0" bIns="0" rtlCol="0" anchor="ctr">
            <a:normAutofit/>
          </a:bodyPr>
          <a:lstStyle/>
          <a:p>
            <a:pPr marL="0" indent="0">
              <a:buNone/>
            </a:pPr>
            <a:r>
              <a:rPr lang="en-US" sz="1600" b="1" dirty="0">
                <a:solidFill>
                  <a:srgbClr val="F7F9FB"/>
                </a:solidFill>
              </a:rPr>
              <a:t>UNFAMILIAR TECH</a:t>
            </a:r>
            <a:endParaRPr lang="en-US" sz="1600" dirty="0"/>
          </a:p>
        </p:txBody>
      </p:sp>
      <p:sp>
        <p:nvSpPr>
          <p:cNvPr id="18" name="Text 16"/>
          <p:cNvSpPr/>
          <p:nvPr/>
        </p:nvSpPr>
        <p:spPr>
          <a:xfrm>
            <a:off x="4572000" y="3352222"/>
            <a:ext cx="5989320" cy="384048"/>
          </a:xfrm>
          <a:prstGeom prst="rect">
            <a:avLst/>
          </a:prstGeom>
          <a:noFill/>
          <a:ln/>
        </p:spPr>
        <p:txBody>
          <a:bodyPr wrap="square" lIns="0" tIns="0" rIns="0" bIns="0" rtlCol="0" anchor="ctr">
            <a:normAutofit/>
          </a:bodyPr>
          <a:lstStyle/>
          <a:p>
            <a:pPr marL="0" indent="0">
              <a:buNone/>
            </a:pPr>
            <a:r>
              <a:rPr lang="en-US" sz="1600" dirty="0">
                <a:solidFill>
                  <a:srgbClr val="DCE5EC"/>
                </a:solidFill>
              </a:rPr>
              <a:t>You learn your GPS during the rally.</a:t>
            </a:r>
            <a:endParaRPr lang="en-US" sz="1600" dirty="0"/>
          </a:p>
        </p:txBody>
      </p:sp>
      <p:sp>
        <p:nvSpPr>
          <p:cNvPr id="19" name="Shape 17"/>
          <p:cNvSpPr/>
          <p:nvPr/>
        </p:nvSpPr>
        <p:spPr>
          <a:xfrm>
            <a:off x="1572768" y="3941064"/>
            <a:ext cx="8961120" cy="0"/>
          </a:xfrm>
          <a:prstGeom prst="line">
            <a:avLst/>
          </a:prstGeom>
          <a:noFill/>
          <a:ln w="8890">
            <a:solidFill>
              <a:srgbClr val="24465C"/>
            </a:solidFill>
            <a:prstDash val="solid"/>
          </a:ln>
        </p:spPr>
        <p:txBody>
          <a:bodyPr/>
          <a:lstStyle/>
          <a:p>
            <a:endParaRPr lang="en-US" dirty="0"/>
          </a:p>
        </p:txBody>
      </p:sp>
      <p:sp>
        <p:nvSpPr>
          <p:cNvPr id="20" name="Shape 18"/>
          <p:cNvSpPr/>
          <p:nvPr/>
        </p:nvSpPr>
        <p:spPr>
          <a:xfrm>
            <a:off x="786384" y="4242816"/>
            <a:ext cx="502920" cy="502920"/>
          </a:xfrm>
          <a:prstGeom prst="ellipse">
            <a:avLst/>
          </a:prstGeom>
          <a:solidFill>
            <a:srgbClr val="F47B20"/>
          </a:solidFill>
          <a:ln w="12700">
            <a:solidFill>
              <a:srgbClr val="FFFFFF">
                <a:alpha val="0"/>
              </a:srgbClr>
            </a:solidFill>
            <a:prstDash val="solid"/>
          </a:ln>
        </p:spPr>
        <p:txBody>
          <a:bodyPr/>
          <a:lstStyle/>
          <a:p>
            <a:endParaRPr lang="en-US" dirty="0"/>
          </a:p>
        </p:txBody>
      </p:sp>
      <p:sp>
        <p:nvSpPr>
          <p:cNvPr id="21" name="Text 19"/>
          <p:cNvSpPr/>
          <p:nvPr/>
        </p:nvSpPr>
        <p:spPr>
          <a:xfrm>
            <a:off x="932688" y="4432768"/>
            <a:ext cx="201168" cy="137160"/>
          </a:xfrm>
          <a:prstGeom prst="rect">
            <a:avLst/>
          </a:prstGeom>
          <a:noFill/>
          <a:ln/>
        </p:spPr>
        <p:txBody>
          <a:bodyPr wrap="square" lIns="0" tIns="0" rIns="0" bIns="0" rtlCol="0" anchor="ctr"/>
          <a:lstStyle/>
          <a:p>
            <a:pPr marL="0" indent="0" algn="ctr">
              <a:buNone/>
            </a:pPr>
            <a:r>
              <a:rPr lang="en-US" sz="1600" b="1" dirty="0">
                <a:solidFill>
                  <a:srgbClr val="071827"/>
                </a:solidFill>
              </a:rPr>
              <a:t>4</a:t>
            </a:r>
            <a:endParaRPr lang="en-US" sz="1600" dirty="0"/>
          </a:p>
        </p:txBody>
      </p:sp>
      <p:sp>
        <p:nvSpPr>
          <p:cNvPr id="22" name="Text 20"/>
          <p:cNvSpPr/>
          <p:nvPr/>
        </p:nvSpPr>
        <p:spPr>
          <a:xfrm>
            <a:off x="1572768" y="4361508"/>
            <a:ext cx="2834640" cy="256032"/>
          </a:xfrm>
          <a:prstGeom prst="rect">
            <a:avLst/>
          </a:prstGeom>
          <a:noFill/>
          <a:ln/>
        </p:spPr>
        <p:txBody>
          <a:bodyPr wrap="square" lIns="0" tIns="0" rIns="0" bIns="0" rtlCol="0" anchor="ctr">
            <a:normAutofit/>
          </a:bodyPr>
          <a:lstStyle/>
          <a:p>
            <a:pPr marL="0" indent="0">
              <a:buNone/>
            </a:pPr>
            <a:r>
              <a:rPr lang="en-US" sz="1600" b="1" dirty="0">
                <a:solidFill>
                  <a:srgbClr val="F7F9FB"/>
                </a:solidFill>
              </a:rPr>
              <a:t>STOP-TIME CREEP</a:t>
            </a:r>
            <a:endParaRPr lang="en-US" sz="1600" dirty="0"/>
          </a:p>
        </p:txBody>
      </p:sp>
      <p:sp>
        <p:nvSpPr>
          <p:cNvPr id="23" name="Text 21"/>
          <p:cNvSpPr/>
          <p:nvPr/>
        </p:nvSpPr>
        <p:spPr>
          <a:xfrm>
            <a:off x="4572000" y="4266622"/>
            <a:ext cx="5989320" cy="384048"/>
          </a:xfrm>
          <a:prstGeom prst="rect">
            <a:avLst/>
          </a:prstGeom>
          <a:noFill/>
          <a:ln/>
        </p:spPr>
        <p:txBody>
          <a:bodyPr wrap="square" lIns="0" tIns="0" rIns="0" bIns="0" rtlCol="0" anchor="ctr">
            <a:normAutofit/>
          </a:bodyPr>
          <a:lstStyle/>
          <a:p>
            <a:pPr marL="0" indent="0">
              <a:buNone/>
            </a:pPr>
            <a:r>
              <a:rPr lang="en-US" sz="1600" dirty="0">
                <a:solidFill>
                  <a:srgbClr val="DCE5EC"/>
                </a:solidFill>
              </a:rPr>
              <a:t>Every “quick” stop turns into 15–30 minutes.</a:t>
            </a:r>
            <a:endParaRPr lang="en-US" sz="1600" dirty="0"/>
          </a:p>
        </p:txBody>
      </p:sp>
      <p:sp>
        <p:nvSpPr>
          <p:cNvPr id="24" name="Shape 22"/>
          <p:cNvSpPr/>
          <p:nvPr/>
        </p:nvSpPr>
        <p:spPr>
          <a:xfrm>
            <a:off x="1572768" y="4855464"/>
            <a:ext cx="8961120" cy="0"/>
          </a:xfrm>
          <a:prstGeom prst="line">
            <a:avLst/>
          </a:prstGeom>
          <a:noFill/>
          <a:ln w="8890">
            <a:solidFill>
              <a:srgbClr val="24465C"/>
            </a:solidFill>
            <a:prstDash val="solid"/>
          </a:ln>
        </p:spPr>
        <p:txBody>
          <a:bodyPr/>
          <a:lstStyle/>
          <a:p>
            <a:endParaRPr lang="en-US" dirty="0"/>
          </a:p>
        </p:txBody>
      </p:sp>
      <p:sp>
        <p:nvSpPr>
          <p:cNvPr id="25" name="Shape 23"/>
          <p:cNvSpPr/>
          <p:nvPr/>
        </p:nvSpPr>
        <p:spPr>
          <a:xfrm>
            <a:off x="786384" y="5157216"/>
            <a:ext cx="502920" cy="502920"/>
          </a:xfrm>
          <a:prstGeom prst="ellipse">
            <a:avLst/>
          </a:prstGeom>
          <a:solidFill>
            <a:srgbClr val="F4C95D"/>
          </a:solidFill>
          <a:ln w="12700">
            <a:solidFill>
              <a:srgbClr val="FFFFFF">
                <a:alpha val="0"/>
              </a:srgbClr>
            </a:solidFill>
            <a:prstDash val="solid"/>
          </a:ln>
        </p:spPr>
        <p:txBody>
          <a:bodyPr/>
          <a:lstStyle/>
          <a:p>
            <a:endParaRPr lang="en-US" dirty="0"/>
          </a:p>
        </p:txBody>
      </p:sp>
      <p:sp>
        <p:nvSpPr>
          <p:cNvPr id="26" name="Text 24"/>
          <p:cNvSpPr/>
          <p:nvPr/>
        </p:nvSpPr>
        <p:spPr>
          <a:xfrm>
            <a:off x="932688" y="5347168"/>
            <a:ext cx="201168" cy="137160"/>
          </a:xfrm>
          <a:prstGeom prst="rect">
            <a:avLst/>
          </a:prstGeom>
          <a:noFill/>
          <a:ln/>
        </p:spPr>
        <p:txBody>
          <a:bodyPr wrap="square" lIns="0" tIns="0" rIns="0" bIns="0" rtlCol="0" anchor="ctr"/>
          <a:lstStyle/>
          <a:p>
            <a:pPr marL="0" indent="0" algn="ctr">
              <a:buNone/>
            </a:pPr>
            <a:r>
              <a:rPr lang="en-US" sz="1600" b="1" dirty="0">
                <a:solidFill>
                  <a:srgbClr val="071827"/>
                </a:solidFill>
              </a:rPr>
              <a:t>5</a:t>
            </a:r>
            <a:endParaRPr lang="en-US" sz="1600" dirty="0"/>
          </a:p>
        </p:txBody>
      </p:sp>
      <p:sp>
        <p:nvSpPr>
          <p:cNvPr id="27" name="Text 25"/>
          <p:cNvSpPr/>
          <p:nvPr/>
        </p:nvSpPr>
        <p:spPr>
          <a:xfrm>
            <a:off x="1572768" y="5275908"/>
            <a:ext cx="2834640" cy="256032"/>
          </a:xfrm>
          <a:prstGeom prst="rect">
            <a:avLst/>
          </a:prstGeom>
          <a:noFill/>
          <a:ln/>
        </p:spPr>
        <p:txBody>
          <a:bodyPr wrap="square" lIns="0" tIns="0" rIns="0" bIns="0" rtlCol="0" anchor="ctr">
            <a:normAutofit/>
          </a:bodyPr>
          <a:lstStyle/>
          <a:p>
            <a:pPr marL="0" indent="0">
              <a:buNone/>
            </a:pPr>
            <a:r>
              <a:rPr lang="en-US" sz="1600" b="1" dirty="0">
                <a:solidFill>
                  <a:srgbClr val="F7F9FB"/>
                </a:solidFill>
              </a:rPr>
              <a:t>NO FINISH BUFFER</a:t>
            </a:r>
            <a:endParaRPr lang="en-US" sz="1600" dirty="0"/>
          </a:p>
        </p:txBody>
      </p:sp>
      <p:sp>
        <p:nvSpPr>
          <p:cNvPr id="28" name="Text 26"/>
          <p:cNvSpPr/>
          <p:nvPr/>
        </p:nvSpPr>
        <p:spPr>
          <a:xfrm>
            <a:off x="4572000" y="5181022"/>
            <a:ext cx="5989320" cy="384048"/>
          </a:xfrm>
          <a:prstGeom prst="rect">
            <a:avLst/>
          </a:prstGeom>
          <a:noFill/>
          <a:ln/>
        </p:spPr>
        <p:txBody>
          <a:bodyPr wrap="square" lIns="0" tIns="0" rIns="0" bIns="0" rtlCol="0" anchor="ctr">
            <a:normAutofit/>
          </a:bodyPr>
          <a:lstStyle/>
          <a:p>
            <a:pPr marL="0" indent="0">
              <a:buNone/>
            </a:pPr>
            <a:r>
              <a:rPr lang="en-US" sz="1600" dirty="0">
                <a:solidFill>
                  <a:srgbClr val="DCE5EC"/>
                </a:solidFill>
              </a:rPr>
              <a:t>A small delay turns into a time bar.</a:t>
            </a:r>
            <a:endParaRPr lang="en-US" sz="1600" dirty="0"/>
          </a:p>
        </p:txBody>
      </p:sp>
      <p:sp>
        <p:nvSpPr>
          <p:cNvPr id="29" name="Shape 27"/>
          <p:cNvSpPr/>
          <p:nvPr/>
        </p:nvSpPr>
        <p:spPr>
          <a:xfrm>
            <a:off x="1572768" y="5769864"/>
            <a:ext cx="8961120" cy="0"/>
          </a:xfrm>
          <a:prstGeom prst="line">
            <a:avLst/>
          </a:prstGeom>
          <a:noFill/>
          <a:ln w="8890">
            <a:solidFill>
              <a:srgbClr val="24465C"/>
            </a:solidFill>
            <a:prstDash val="solid"/>
          </a:ln>
        </p:spPr>
        <p:txBody>
          <a:bodyPr/>
          <a:lstStyle/>
          <a:p>
            <a:endParaRPr lang="en-US" dirty="0"/>
          </a:p>
        </p:txBody>
      </p:sp>
      <p:sp>
        <p:nvSpPr>
          <p:cNvPr id="30" name="Slide Number Placeholder 0"/>
          <p:cNvSpPr>
            <a:spLocks noGrp="1"/>
          </p:cNvSpPr>
          <p:nvPr>
            <p:ph type="sldNum" sz="quarter" idx="4294967295"/>
          </p:nvPr>
        </p:nvSpPr>
        <p:spPr>
          <a:xfrm>
            <a:off x="11494008" y="6473952"/>
            <a:ext cx="310896" cy="219456"/>
          </a:xfrm>
          <a:prstGeom prst="rect">
            <a:avLst/>
          </a:prstGeom>
          <a:extLst>
            <a:ext uri="{C572A759-6A51-4108-AA02-DFA0A04FC94B}">
              <ma14:wrappingTextBoxFlag xmlns="" xmlns:ma14="http://schemas.microsoft.com/office/mac/drawingml/2011/main" val="0"/>
            </a:ext>
          </a:extLst>
        </p:spPr>
        <p:txBody>
          <a:bodyPr/>
          <a:lstStyle>
            <a:lvl1pPr>
              <a:defRPr sz="800">
                <a:solidFill>
                  <a:srgbClr val="70879A"/>
                </a:solidFill>
                <a:latin typeface="Arial"/>
                <a:ea typeface="Arial"/>
                <a:cs typeface="Arial"/>
              </a:defRPr>
            </a:lvl1pPr>
          </a:lstStyle>
          <a:p>
            <a:pPr algn="r"/>
            <a:fld id="{F7021451-1387-4CA6-816F-3879F97B5CBC}" type="slidenum">
              <a:rPr lang="en-US" b="0"/>
              <a:t>37</a:t>
            </a:fld>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nvSpPr>
        <p:spPr>
          <a:xfrm>
            <a:off x="530352" y="310896"/>
            <a:ext cx="10881360" cy="256032"/>
          </a:xfrm>
          <a:prstGeom prst="rect">
            <a:avLst/>
          </a:prstGeom>
          <a:noFill/>
          <a:ln/>
        </p:spPr>
        <p:txBody>
          <a:bodyPr wrap="square" lIns="0" tIns="0" rIns="0" bIns="0" rtlCol="0" anchor="ctr"/>
          <a:lstStyle/>
          <a:p>
            <a:pPr marL="0" indent="0">
              <a:buNone/>
            </a:pPr>
            <a:r>
              <a:rPr lang="en-US" sz="950" b="1" kern="0" spc="160" dirty="0">
                <a:solidFill>
                  <a:srgbClr val="F47B20"/>
                </a:solidFill>
                <a:latin typeface="Arial" pitchFamily="34" charset="0"/>
                <a:ea typeface="Arial" pitchFamily="34" charset="-122"/>
                <a:cs typeface="Arial" pitchFamily="34" charset="-120"/>
              </a:rPr>
              <a:t>11 DAYS • 10,962 OFFICIAL RALLY MILES • FIRST IBR FINISH</a:t>
            </a:r>
            <a:endParaRPr lang="en-US" sz="950" dirty="0"/>
          </a:p>
        </p:txBody>
      </p:sp>
      <p:sp>
        <p:nvSpPr>
          <p:cNvPr id="3" name="Text 1"/>
          <p:cNvSpPr/>
          <p:nvPr/>
        </p:nvSpPr>
        <p:spPr>
          <a:xfrm>
            <a:off x="530352" y="667512"/>
            <a:ext cx="10972800" cy="530352"/>
          </a:xfrm>
          <a:prstGeom prst="rect">
            <a:avLst/>
          </a:prstGeom>
          <a:noFill/>
          <a:ln/>
        </p:spPr>
        <p:txBody>
          <a:bodyPr wrap="square" lIns="0" tIns="0" rIns="0" bIns="0" rtlCol="0" anchor="ctr">
            <a:normAutofit/>
          </a:bodyPr>
          <a:lstStyle/>
          <a:p>
            <a:pPr marL="0" indent="0">
              <a:buNone/>
            </a:pPr>
            <a:r>
              <a:rPr lang="en-US" sz="2600" b="1" dirty="0">
                <a:solidFill>
                  <a:srgbClr val="F7F9FB"/>
                </a:solidFill>
                <a:latin typeface="Arial" pitchFamily="34" charset="0"/>
                <a:ea typeface="Arial" pitchFamily="34" charset="-122"/>
                <a:cs typeface="Arial" pitchFamily="34" charset="-120"/>
              </a:rPr>
              <a:t>My first IBR: the route never looks like the plan</a:t>
            </a:r>
            <a:endParaRPr lang="en-US" sz="2600" dirty="0"/>
          </a:p>
        </p:txBody>
      </p:sp>
      <p:sp>
        <p:nvSpPr>
          <p:cNvPr id="4" name="Shape 2"/>
          <p:cNvSpPr/>
          <p:nvPr/>
        </p:nvSpPr>
        <p:spPr>
          <a:xfrm>
            <a:off x="530352" y="1298448"/>
            <a:ext cx="11064240" cy="0"/>
          </a:xfrm>
          <a:prstGeom prst="line">
            <a:avLst/>
          </a:prstGeom>
          <a:noFill/>
          <a:ln w="12700">
            <a:solidFill>
              <a:srgbClr val="24465C"/>
            </a:solidFill>
            <a:prstDash val="solid"/>
          </a:ln>
        </p:spPr>
        <p:txBody>
          <a:bodyPr/>
          <a:lstStyle/>
          <a:p>
            <a:endParaRPr lang="en-US" dirty="0"/>
          </a:p>
        </p:txBody>
      </p:sp>
      <p:pic>
        <p:nvPicPr>
          <p:cNvPr id="5" name="Image 0" descr="/mnt/data/iba_seminar_assets/2009_ibr_route_map.png"/>
          <p:cNvPicPr>
            <a:picLocks noChangeAspect="1"/>
          </p:cNvPicPr>
          <p:nvPr/>
        </p:nvPicPr>
        <p:blipFill>
          <a:blip r:embed="rId3"/>
          <a:stretch>
            <a:fillRect/>
          </a:stretch>
        </p:blipFill>
        <p:spPr>
          <a:xfrm>
            <a:off x="713232" y="1797479"/>
            <a:ext cx="7178040" cy="3793395"/>
          </a:xfrm>
          <a:prstGeom prst="rect">
            <a:avLst/>
          </a:prstGeom>
        </p:spPr>
      </p:pic>
      <p:sp>
        <p:nvSpPr>
          <p:cNvPr id="6" name="Shape 3"/>
          <p:cNvSpPr/>
          <p:nvPr/>
        </p:nvSpPr>
        <p:spPr>
          <a:xfrm>
            <a:off x="8138160" y="1444752"/>
            <a:ext cx="3246120" cy="4480560"/>
          </a:xfrm>
          <a:prstGeom prst="roundRect">
            <a:avLst>
              <a:gd name="adj" fmla="val 1690"/>
            </a:avLst>
          </a:prstGeom>
          <a:solidFill>
            <a:srgbClr val="0C2537"/>
          </a:solidFill>
          <a:ln w="12700">
            <a:solidFill>
              <a:srgbClr val="24465C"/>
            </a:solidFill>
            <a:prstDash val="solid"/>
          </a:ln>
          <a:effectLst>
            <a:outerShdw algn="bl" rotWithShape="0">
              <a:srgbClr val="000000">
                <a:alpha val="0"/>
              </a:srgbClr>
            </a:outerShdw>
          </a:effectLst>
        </p:spPr>
        <p:txBody>
          <a:bodyPr/>
          <a:lstStyle/>
          <a:p>
            <a:endParaRPr lang="en-US" dirty="0"/>
          </a:p>
        </p:txBody>
      </p:sp>
      <p:sp>
        <p:nvSpPr>
          <p:cNvPr id="7" name="Text 4"/>
          <p:cNvSpPr/>
          <p:nvPr/>
        </p:nvSpPr>
        <p:spPr>
          <a:xfrm>
            <a:off x="8394192" y="1591057"/>
            <a:ext cx="2697480" cy="590469"/>
          </a:xfrm>
          <a:prstGeom prst="rect">
            <a:avLst/>
          </a:prstGeom>
          <a:noFill/>
          <a:ln/>
        </p:spPr>
        <p:txBody>
          <a:bodyPr wrap="square" lIns="0" tIns="0" rIns="0" bIns="0" rtlCol="0" anchor="ctr"/>
          <a:lstStyle/>
          <a:p>
            <a:pPr marL="0" indent="0" algn="ctr">
              <a:buNone/>
            </a:pPr>
            <a:r>
              <a:rPr lang="en-US" sz="1600" b="1" kern="0" spc="80" dirty="0">
                <a:solidFill>
                  <a:srgbClr val="F47B20"/>
                </a:solidFill>
              </a:rPr>
              <a:t>WHAT THE MAP TEACHES</a:t>
            </a:r>
            <a:endParaRPr lang="en-US" sz="1600" dirty="0"/>
          </a:p>
        </p:txBody>
      </p:sp>
      <p:sp>
        <p:nvSpPr>
          <p:cNvPr id="8" name="Text 5"/>
          <p:cNvSpPr/>
          <p:nvPr/>
        </p:nvSpPr>
        <p:spPr>
          <a:xfrm>
            <a:off x="8394192" y="2327830"/>
            <a:ext cx="2651760" cy="2755660"/>
          </a:xfrm>
          <a:prstGeom prst="rect">
            <a:avLst/>
          </a:prstGeom>
          <a:noFill/>
          <a:ln/>
        </p:spPr>
        <p:txBody>
          <a:bodyPr wrap="square" lIns="508" tIns="508" rIns="508" bIns="508" rtlCol="0" anchor="t">
            <a:normAutofit/>
          </a:bodyPr>
          <a:lstStyle/>
          <a:p>
            <a:pPr marL="203200" indent="-203200">
              <a:buSzPct val="100000"/>
              <a:buChar char="•"/>
            </a:pPr>
            <a:r>
              <a:rPr lang="en-US" sz="1600" dirty="0">
                <a:solidFill>
                  <a:srgbClr val="DCE5EC"/>
                </a:solidFill>
                <a:latin typeface="Arial" pitchFamily="34" charset="0"/>
                <a:ea typeface="Arial" pitchFamily="34" charset="-122"/>
                <a:cs typeface="Arial" pitchFamily="34" charset="-120"/>
              </a:rPr>
              <a:t>Solve the leg you’re on — don’t try to solve all 11 days.</a:t>
            </a:r>
            <a:endParaRPr lang="en-US" sz="1600" dirty="0"/>
          </a:p>
          <a:p>
            <a:pPr marL="203200" indent="-203200">
              <a:buSzPct val="100000"/>
              <a:buChar char="•"/>
            </a:pPr>
            <a:r>
              <a:rPr lang="en-US" sz="1600" dirty="0">
                <a:solidFill>
                  <a:srgbClr val="DCE5EC"/>
                </a:solidFill>
                <a:latin typeface="Arial" pitchFamily="34" charset="0"/>
                <a:ea typeface="Arial" pitchFamily="34" charset="-122"/>
                <a:cs typeface="Arial" pitchFamily="34" charset="-120"/>
              </a:rPr>
              <a:t>Weather and closures can wipe out a good plan fast.</a:t>
            </a:r>
            <a:endParaRPr lang="en-US" sz="1600" dirty="0"/>
          </a:p>
          <a:p>
            <a:pPr marL="203200" indent="-203200">
              <a:buSzPct val="100000"/>
              <a:buChar char="•"/>
            </a:pPr>
            <a:r>
              <a:rPr lang="en-US" sz="1600" dirty="0">
                <a:solidFill>
                  <a:srgbClr val="DCE5EC"/>
                </a:solidFill>
                <a:latin typeface="Arial" pitchFamily="34" charset="0"/>
                <a:ea typeface="Arial" pitchFamily="34" charset="-122"/>
                <a:cs typeface="Arial" pitchFamily="34" charset="-120"/>
              </a:rPr>
              <a:t>Build routes that are easy to shorten and still make the checkpoint.</a:t>
            </a:r>
            <a:endParaRPr lang="en-US" sz="1600" dirty="0"/>
          </a:p>
          <a:p>
            <a:pPr marL="203200" indent="-203200">
              <a:buSzPct val="100000"/>
              <a:buChar char="•"/>
            </a:pPr>
            <a:r>
              <a:rPr lang="en-US" sz="1600" dirty="0">
                <a:solidFill>
                  <a:srgbClr val="DCE5EC"/>
                </a:solidFill>
                <a:latin typeface="Arial" pitchFamily="34" charset="0"/>
                <a:ea typeface="Arial" pitchFamily="34" charset="-122"/>
                <a:cs typeface="Arial" pitchFamily="34" charset="-120"/>
              </a:rPr>
              <a:t>Push too hard in one leg and you’ll have nothing left for the next.</a:t>
            </a:r>
            <a:endParaRPr lang="en-US" sz="1600" dirty="0"/>
          </a:p>
        </p:txBody>
      </p:sp>
      <p:sp>
        <p:nvSpPr>
          <p:cNvPr id="9" name="Text 6"/>
          <p:cNvSpPr/>
          <p:nvPr/>
        </p:nvSpPr>
        <p:spPr>
          <a:xfrm>
            <a:off x="8394192" y="5230368"/>
            <a:ext cx="2697480" cy="320040"/>
          </a:xfrm>
          <a:prstGeom prst="rect">
            <a:avLst/>
          </a:prstGeom>
          <a:noFill/>
          <a:ln/>
        </p:spPr>
        <p:txBody>
          <a:bodyPr wrap="square" lIns="0" tIns="0" rIns="0" bIns="0" rtlCol="0" anchor="ctr">
            <a:normAutofit/>
          </a:bodyPr>
          <a:lstStyle/>
          <a:p>
            <a:pPr marL="0" indent="0" algn="ctr">
              <a:buNone/>
            </a:pPr>
            <a:r>
              <a:rPr lang="en-US" sz="1600" b="1" dirty="0">
                <a:solidFill>
                  <a:srgbClr val="F7F9FB"/>
                </a:solidFill>
              </a:rPr>
              <a:t>35th • 92,614 pts • Silver</a:t>
            </a:r>
            <a:endParaRPr lang="en-US" sz="1600" dirty="0"/>
          </a:p>
        </p:txBody>
      </p:sp>
      <p:sp>
        <p:nvSpPr>
          <p:cNvPr id="10" name="Text 7"/>
          <p:cNvSpPr/>
          <p:nvPr/>
        </p:nvSpPr>
        <p:spPr>
          <a:xfrm>
            <a:off x="6583680" y="6473952"/>
            <a:ext cx="4572000" cy="146304"/>
          </a:xfrm>
          <a:prstGeom prst="rect">
            <a:avLst/>
          </a:prstGeom>
          <a:noFill/>
          <a:ln/>
        </p:spPr>
        <p:txBody>
          <a:bodyPr wrap="square" lIns="0" tIns="0" rIns="0" bIns="0" rtlCol="0" anchor="ctr">
            <a:normAutofit/>
          </a:bodyPr>
          <a:lstStyle/>
          <a:p>
            <a:pPr marL="0" indent="0" algn="r">
              <a:buNone/>
            </a:pPr>
            <a:r>
              <a:rPr lang="en-US" sz="680" i="1" dirty="0">
                <a:solidFill>
                  <a:srgbClr val="5E7487"/>
                </a:solidFill>
                <a:latin typeface="Arial" pitchFamily="34" charset="0"/>
                <a:ea typeface="Arial" pitchFamily="34" charset="-122"/>
                <a:cs typeface="Arial" pitchFamily="34" charset="-120"/>
              </a:rPr>
              <a:t>Source: Greg Rice 2009 IBR archive / official results supplied by Greg Rice</a:t>
            </a:r>
            <a:endParaRPr lang="en-US" sz="680" dirty="0"/>
          </a:p>
        </p:txBody>
      </p:sp>
      <p:sp>
        <p:nvSpPr>
          <p:cNvPr id="25" name="Slide Number Placeholder 0"/>
          <p:cNvSpPr>
            <a:spLocks noGrp="1"/>
          </p:cNvSpPr>
          <p:nvPr>
            <p:ph type="sldNum" sz="quarter" idx="4294967295"/>
          </p:nvPr>
        </p:nvSpPr>
        <p:spPr>
          <a:xfrm>
            <a:off x="11494008" y="6473952"/>
            <a:ext cx="310896" cy="219456"/>
          </a:xfrm>
          <a:prstGeom prst="rect">
            <a:avLst/>
          </a:prstGeom>
          <a:extLst>
            <a:ext uri="{C572A759-6A51-4108-AA02-DFA0A04FC94B}">
              <ma14:wrappingTextBoxFlag xmlns="" xmlns:ma14="http://schemas.microsoft.com/office/mac/drawingml/2011/main" val="0"/>
            </a:ext>
          </a:extLst>
        </p:spPr>
        <p:txBody>
          <a:bodyPr/>
          <a:lstStyle>
            <a:lvl1pPr>
              <a:defRPr sz="800">
                <a:solidFill>
                  <a:srgbClr val="70879A"/>
                </a:solidFill>
                <a:latin typeface="Arial"/>
                <a:ea typeface="Arial"/>
                <a:cs typeface="Arial"/>
              </a:defRPr>
            </a:lvl1pPr>
          </a:lstStyle>
          <a:p>
            <a:pPr algn="r"/>
            <a:fld id="{F7021451-1387-4CA6-816F-3879F97B5CBC}" type="slidenum">
              <a:rPr lang="en-US" b="0"/>
              <a:t>38</a:t>
            </a:fld>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nvSpPr>
        <p:spPr>
          <a:xfrm>
            <a:off x="530352" y="310896"/>
            <a:ext cx="10881360" cy="256032"/>
          </a:xfrm>
          <a:prstGeom prst="rect">
            <a:avLst/>
          </a:prstGeom>
          <a:noFill/>
          <a:ln/>
        </p:spPr>
        <p:txBody>
          <a:bodyPr wrap="square" lIns="0" tIns="0" rIns="0" bIns="0" rtlCol="0" anchor="ctr"/>
          <a:lstStyle/>
          <a:p>
            <a:pPr marL="0" indent="0">
              <a:buNone/>
            </a:pPr>
            <a:r>
              <a:rPr lang="en-US" sz="950" b="1" kern="0" spc="160" dirty="0">
                <a:solidFill>
                  <a:srgbClr val="F47B20"/>
                </a:solidFill>
                <a:latin typeface="Arial" pitchFamily="34" charset="0"/>
                <a:ea typeface="Arial" pitchFamily="34" charset="-122"/>
                <a:cs typeface="Arial" pitchFamily="34" charset="-120"/>
              </a:rPr>
              <a:t>FOUR DRILLS BEFORE YOUR NEXT RALLY</a:t>
            </a:r>
            <a:endParaRPr lang="en-US" sz="950" dirty="0"/>
          </a:p>
        </p:txBody>
      </p:sp>
      <p:sp>
        <p:nvSpPr>
          <p:cNvPr id="3" name="Text 1"/>
          <p:cNvSpPr/>
          <p:nvPr/>
        </p:nvSpPr>
        <p:spPr>
          <a:xfrm>
            <a:off x="530352" y="667512"/>
            <a:ext cx="10972800" cy="530352"/>
          </a:xfrm>
          <a:prstGeom prst="rect">
            <a:avLst/>
          </a:prstGeom>
          <a:noFill/>
          <a:ln/>
        </p:spPr>
        <p:txBody>
          <a:bodyPr wrap="square" lIns="0" tIns="0" rIns="0" bIns="0" rtlCol="0" anchor="ctr">
            <a:normAutofit/>
          </a:bodyPr>
          <a:lstStyle/>
          <a:p>
            <a:pPr marL="0" indent="0">
              <a:buNone/>
            </a:pPr>
            <a:r>
              <a:rPr lang="en-US" sz="2600" b="1" dirty="0">
                <a:solidFill>
                  <a:srgbClr val="F7F9FB"/>
                </a:solidFill>
                <a:latin typeface="Arial" pitchFamily="34" charset="0"/>
                <a:ea typeface="Arial" pitchFamily="34" charset="-122"/>
                <a:cs typeface="Arial" pitchFamily="34" charset="-120"/>
              </a:rPr>
              <a:t>Practice the skills separately — then combine them</a:t>
            </a:r>
            <a:endParaRPr lang="en-US" sz="2600" dirty="0"/>
          </a:p>
        </p:txBody>
      </p:sp>
      <p:sp>
        <p:nvSpPr>
          <p:cNvPr id="4" name="Shape 2"/>
          <p:cNvSpPr/>
          <p:nvPr/>
        </p:nvSpPr>
        <p:spPr>
          <a:xfrm>
            <a:off x="530352" y="1298448"/>
            <a:ext cx="11064240" cy="0"/>
          </a:xfrm>
          <a:prstGeom prst="line">
            <a:avLst/>
          </a:prstGeom>
          <a:noFill/>
          <a:ln w="12700">
            <a:solidFill>
              <a:srgbClr val="24465C"/>
            </a:solidFill>
            <a:prstDash val="solid"/>
          </a:ln>
        </p:spPr>
        <p:txBody>
          <a:bodyPr/>
          <a:lstStyle/>
          <a:p>
            <a:endParaRPr lang="en-US" dirty="0"/>
          </a:p>
        </p:txBody>
      </p:sp>
      <p:sp>
        <p:nvSpPr>
          <p:cNvPr id="5" name="Shape 3"/>
          <p:cNvSpPr/>
          <p:nvPr/>
        </p:nvSpPr>
        <p:spPr>
          <a:xfrm>
            <a:off x="777240" y="1508760"/>
            <a:ext cx="4983480" cy="1783080"/>
          </a:xfrm>
          <a:prstGeom prst="roundRect">
            <a:avLst>
              <a:gd name="adj" fmla="val 3590"/>
            </a:avLst>
          </a:prstGeom>
          <a:solidFill>
            <a:srgbClr val="0C2537"/>
          </a:solidFill>
          <a:ln w="12700">
            <a:solidFill>
              <a:srgbClr val="24465C"/>
            </a:solidFill>
            <a:prstDash val="solid"/>
          </a:ln>
          <a:effectLst>
            <a:outerShdw algn="bl" rotWithShape="0">
              <a:srgbClr val="000000">
                <a:alpha val="0"/>
              </a:srgbClr>
            </a:outerShdw>
          </a:effectLst>
        </p:spPr>
        <p:txBody>
          <a:bodyPr/>
          <a:lstStyle/>
          <a:p>
            <a:endParaRPr lang="en-US" dirty="0"/>
          </a:p>
        </p:txBody>
      </p:sp>
      <p:sp>
        <p:nvSpPr>
          <p:cNvPr id="6" name="Shape 4"/>
          <p:cNvSpPr/>
          <p:nvPr/>
        </p:nvSpPr>
        <p:spPr>
          <a:xfrm>
            <a:off x="777240" y="1508760"/>
            <a:ext cx="73152" cy="1783080"/>
          </a:xfrm>
          <a:prstGeom prst="rect">
            <a:avLst/>
          </a:prstGeom>
          <a:solidFill>
            <a:srgbClr val="F47B20"/>
          </a:solidFill>
          <a:ln w="12700">
            <a:solidFill>
              <a:srgbClr val="F47B20"/>
            </a:solidFill>
            <a:prstDash val="solid"/>
          </a:ln>
        </p:spPr>
        <p:txBody>
          <a:bodyPr/>
          <a:lstStyle/>
          <a:p>
            <a:endParaRPr lang="en-US" dirty="0"/>
          </a:p>
        </p:txBody>
      </p:sp>
      <p:sp>
        <p:nvSpPr>
          <p:cNvPr id="7" name="Text 5"/>
          <p:cNvSpPr/>
          <p:nvPr/>
        </p:nvSpPr>
        <p:spPr>
          <a:xfrm>
            <a:off x="1033272" y="1709928"/>
            <a:ext cx="4562856" cy="310896"/>
          </a:xfrm>
          <a:prstGeom prst="rect">
            <a:avLst/>
          </a:prstGeom>
          <a:noFill/>
          <a:ln/>
        </p:spPr>
        <p:txBody>
          <a:bodyPr wrap="square" lIns="0" tIns="0" rIns="0" bIns="0" rtlCol="0" anchor="ctr">
            <a:normAutofit/>
          </a:bodyPr>
          <a:lstStyle/>
          <a:p>
            <a:pPr marL="0" indent="0">
              <a:buNone/>
            </a:pPr>
            <a:r>
              <a:rPr lang="en-US" sz="1600" b="1" dirty="0">
                <a:solidFill>
                  <a:srgbClr val="F7F9FB"/>
                </a:solidFill>
              </a:rPr>
              <a:t>20-MINUTE ROUTE</a:t>
            </a:r>
            <a:endParaRPr lang="en-US" sz="1600" dirty="0"/>
          </a:p>
        </p:txBody>
      </p:sp>
      <p:sp>
        <p:nvSpPr>
          <p:cNvPr id="8" name="Text 6"/>
          <p:cNvSpPr/>
          <p:nvPr/>
        </p:nvSpPr>
        <p:spPr>
          <a:xfrm>
            <a:off x="1033272" y="2167128"/>
            <a:ext cx="4544568" cy="941832"/>
          </a:xfrm>
          <a:prstGeom prst="rect">
            <a:avLst/>
          </a:prstGeom>
          <a:noFill/>
          <a:ln/>
        </p:spPr>
        <p:txBody>
          <a:bodyPr wrap="square" lIns="0" tIns="0" rIns="0" bIns="0" rtlCol="0" anchor="t">
            <a:normAutofit/>
          </a:bodyPr>
          <a:lstStyle/>
          <a:p>
            <a:pPr marL="0" indent="0">
              <a:buNone/>
            </a:pPr>
            <a:r>
              <a:rPr lang="en-US" sz="1600" dirty="0">
                <a:solidFill>
                  <a:srgbClr val="DCE5EC"/>
                </a:solidFill>
              </a:rPr>
              <a:t>Take an old bonus pack. Give yourself 20 minutes to read, format and choose a route.</a:t>
            </a:r>
            <a:endParaRPr lang="en-US" sz="1600" dirty="0"/>
          </a:p>
        </p:txBody>
      </p:sp>
      <p:sp>
        <p:nvSpPr>
          <p:cNvPr id="9" name="Shape 7"/>
          <p:cNvSpPr/>
          <p:nvPr/>
        </p:nvSpPr>
        <p:spPr>
          <a:xfrm>
            <a:off x="6263640" y="1508760"/>
            <a:ext cx="4983480" cy="1783080"/>
          </a:xfrm>
          <a:prstGeom prst="roundRect">
            <a:avLst>
              <a:gd name="adj" fmla="val 3590"/>
            </a:avLst>
          </a:prstGeom>
          <a:solidFill>
            <a:srgbClr val="0C2537"/>
          </a:solidFill>
          <a:ln w="12700">
            <a:solidFill>
              <a:srgbClr val="24465C"/>
            </a:solidFill>
            <a:prstDash val="solid"/>
          </a:ln>
          <a:effectLst>
            <a:outerShdw algn="bl" rotWithShape="0">
              <a:srgbClr val="000000">
                <a:alpha val="0"/>
              </a:srgbClr>
            </a:outerShdw>
          </a:effectLst>
        </p:spPr>
        <p:txBody>
          <a:bodyPr/>
          <a:lstStyle/>
          <a:p>
            <a:endParaRPr lang="en-US" dirty="0"/>
          </a:p>
        </p:txBody>
      </p:sp>
      <p:sp>
        <p:nvSpPr>
          <p:cNvPr id="10" name="Shape 8"/>
          <p:cNvSpPr/>
          <p:nvPr/>
        </p:nvSpPr>
        <p:spPr>
          <a:xfrm>
            <a:off x="6263640" y="1508760"/>
            <a:ext cx="73152" cy="1783080"/>
          </a:xfrm>
          <a:prstGeom prst="rect">
            <a:avLst/>
          </a:prstGeom>
          <a:solidFill>
            <a:srgbClr val="2AC2C2"/>
          </a:solidFill>
          <a:ln w="12700">
            <a:solidFill>
              <a:srgbClr val="2AC2C2"/>
            </a:solidFill>
            <a:prstDash val="solid"/>
          </a:ln>
        </p:spPr>
        <p:txBody>
          <a:bodyPr/>
          <a:lstStyle/>
          <a:p>
            <a:endParaRPr lang="en-US" dirty="0"/>
          </a:p>
        </p:txBody>
      </p:sp>
      <p:sp>
        <p:nvSpPr>
          <p:cNvPr id="11" name="Text 9"/>
          <p:cNvSpPr/>
          <p:nvPr/>
        </p:nvSpPr>
        <p:spPr>
          <a:xfrm>
            <a:off x="6519672" y="1709928"/>
            <a:ext cx="4562856" cy="310896"/>
          </a:xfrm>
          <a:prstGeom prst="rect">
            <a:avLst/>
          </a:prstGeom>
          <a:noFill/>
          <a:ln/>
        </p:spPr>
        <p:txBody>
          <a:bodyPr wrap="square" lIns="0" tIns="0" rIns="0" bIns="0" rtlCol="0" anchor="ctr">
            <a:normAutofit/>
          </a:bodyPr>
          <a:lstStyle/>
          <a:p>
            <a:pPr marL="0" indent="0">
              <a:buNone/>
            </a:pPr>
            <a:r>
              <a:rPr lang="en-US" sz="1600" b="1" dirty="0">
                <a:solidFill>
                  <a:srgbClr val="F7F9FB"/>
                </a:solidFill>
              </a:rPr>
              <a:t>BONUS-STOP DRILL</a:t>
            </a:r>
            <a:endParaRPr lang="en-US" sz="1600" dirty="0"/>
          </a:p>
        </p:txBody>
      </p:sp>
      <p:sp>
        <p:nvSpPr>
          <p:cNvPr id="12" name="Text 10"/>
          <p:cNvSpPr/>
          <p:nvPr/>
        </p:nvSpPr>
        <p:spPr>
          <a:xfrm>
            <a:off x="6519672" y="2167128"/>
            <a:ext cx="4544568" cy="941832"/>
          </a:xfrm>
          <a:prstGeom prst="rect">
            <a:avLst/>
          </a:prstGeom>
          <a:noFill/>
          <a:ln/>
        </p:spPr>
        <p:txBody>
          <a:bodyPr wrap="square" lIns="0" tIns="0" rIns="0" bIns="0" rtlCol="0" anchor="t">
            <a:normAutofit/>
          </a:bodyPr>
          <a:lstStyle/>
          <a:p>
            <a:pPr marL="0" indent="0">
              <a:buNone/>
            </a:pPr>
            <a:r>
              <a:rPr lang="en-US" sz="1600" dirty="0">
                <a:solidFill>
                  <a:srgbClr val="DCE5EC"/>
                </a:solidFill>
              </a:rPr>
              <a:t>Set up 5 fake bonuses. Practice park → read → capture → verify → log → leave.</a:t>
            </a:r>
            <a:endParaRPr lang="en-US" sz="1600" dirty="0"/>
          </a:p>
        </p:txBody>
      </p:sp>
      <p:sp>
        <p:nvSpPr>
          <p:cNvPr id="13" name="Shape 11"/>
          <p:cNvSpPr/>
          <p:nvPr/>
        </p:nvSpPr>
        <p:spPr>
          <a:xfrm>
            <a:off x="777240" y="3703320"/>
            <a:ext cx="4983480" cy="1783080"/>
          </a:xfrm>
          <a:prstGeom prst="roundRect">
            <a:avLst>
              <a:gd name="adj" fmla="val 3590"/>
            </a:avLst>
          </a:prstGeom>
          <a:solidFill>
            <a:srgbClr val="0C2537"/>
          </a:solidFill>
          <a:ln w="12700">
            <a:solidFill>
              <a:srgbClr val="24465C"/>
            </a:solidFill>
            <a:prstDash val="solid"/>
          </a:ln>
          <a:effectLst>
            <a:outerShdw algn="bl" rotWithShape="0">
              <a:srgbClr val="000000">
                <a:alpha val="0"/>
              </a:srgbClr>
            </a:outerShdw>
          </a:effectLst>
        </p:spPr>
        <p:txBody>
          <a:bodyPr/>
          <a:lstStyle/>
          <a:p>
            <a:endParaRPr lang="en-US" dirty="0"/>
          </a:p>
        </p:txBody>
      </p:sp>
      <p:sp>
        <p:nvSpPr>
          <p:cNvPr id="14" name="Shape 12"/>
          <p:cNvSpPr/>
          <p:nvPr/>
        </p:nvSpPr>
        <p:spPr>
          <a:xfrm>
            <a:off x="777240" y="3703320"/>
            <a:ext cx="73152" cy="1783080"/>
          </a:xfrm>
          <a:prstGeom prst="rect">
            <a:avLst/>
          </a:prstGeom>
          <a:solidFill>
            <a:srgbClr val="F4C95D"/>
          </a:solidFill>
          <a:ln w="12700">
            <a:solidFill>
              <a:srgbClr val="F4C95D"/>
            </a:solidFill>
            <a:prstDash val="solid"/>
          </a:ln>
        </p:spPr>
        <p:txBody>
          <a:bodyPr/>
          <a:lstStyle/>
          <a:p>
            <a:endParaRPr lang="en-US" dirty="0"/>
          </a:p>
        </p:txBody>
      </p:sp>
      <p:sp>
        <p:nvSpPr>
          <p:cNvPr id="15" name="Text 13"/>
          <p:cNvSpPr/>
          <p:nvPr/>
        </p:nvSpPr>
        <p:spPr>
          <a:xfrm>
            <a:off x="1033272" y="3904488"/>
            <a:ext cx="4562856" cy="310896"/>
          </a:xfrm>
          <a:prstGeom prst="rect">
            <a:avLst/>
          </a:prstGeom>
          <a:noFill/>
          <a:ln/>
        </p:spPr>
        <p:txBody>
          <a:bodyPr wrap="square" lIns="0" tIns="0" rIns="0" bIns="0" rtlCol="0" anchor="ctr">
            <a:normAutofit/>
          </a:bodyPr>
          <a:lstStyle/>
          <a:p>
            <a:pPr marL="0" indent="0">
              <a:buNone/>
            </a:pPr>
            <a:r>
              <a:rPr lang="en-US" sz="1600" b="1" dirty="0">
                <a:solidFill>
                  <a:srgbClr val="F7F9FB"/>
                </a:solidFill>
              </a:rPr>
              <a:t>FAILURE DRILL</a:t>
            </a:r>
            <a:endParaRPr lang="en-US" sz="1600" dirty="0"/>
          </a:p>
        </p:txBody>
      </p:sp>
      <p:sp>
        <p:nvSpPr>
          <p:cNvPr id="16" name="Text 14"/>
          <p:cNvSpPr/>
          <p:nvPr/>
        </p:nvSpPr>
        <p:spPr>
          <a:xfrm>
            <a:off x="1033272" y="4361688"/>
            <a:ext cx="4544568" cy="941832"/>
          </a:xfrm>
          <a:prstGeom prst="rect">
            <a:avLst/>
          </a:prstGeom>
          <a:noFill/>
          <a:ln/>
        </p:spPr>
        <p:txBody>
          <a:bodyPr wrap="square" lIns="0" tIns="0" rIns="0" bIns="0" rtlCol="0" anchor="t">
            <a:normAutofit/>
          </a:bodyPr>
          <a:lstStyle/>
          <a:p>
            <a:pPr marL="0" indent="0">
              <a:buNone/>
            </a:pPr>
            <a:r>
              <a:rPr lang="en-US" sz="1600" dirty="0">
                <a:solidFill>
                  <a:srgbClr val="DCE5EC"/>
                </a:solidFill>
              </a:rPr>
              <a:t>Mid-route, “lose” a GPS, close a road or remove a planned bonus. Rebuild fast.</a:t>
            </a:r>
            <a:endParaRPr lang="en-US" sz="1600" dirty="0"/>
          </a:p>
        </p:txBody>
      </p:sp>
      <p:sp>
        <p:nvSpPr>
          <p:cNvPr id="17" name="Shape 15"/>
          <p:cNvSpPr/>
          <p:nvPr/>
        </p:nvSpPr>
        <p:spPr>
          <a:xfrm>
            <a:off x="6263640" y="3703320"/>
            <a:ext cx="4983480" cy="1783080"/>
          </a:xfrm>
          <a:prstGeom prst="roundRect">
            <a:avLst>
              <a:gd name="adj" fmla="val 3590"/>
            </a:avLst>
          </a:prstGeom>
          <a:solidFill>
            <a:srgbClr val="0C2537"/>
          </a:solidFill>
          <a:ln w="12700">
            <a:solidFill>
              <a:srgbClr val="24465C"/>
            </a:solidFill>
            <a:prstDash val="solid"/>
          </a:ln>
          <a:effectLst>
            <a:outerShdw algn="bl" rotWithShape="0">
              <a:srgbClr val="000000">
                <a:alpha val="0"/>
              </a:srgbClr>
            </a:outerShdw>
          </a:effectLst>
        </p:spPr>
        <p:txBody>
          <a:bodyPr/>
          <a:lstStyle/>
          <a:p>
            <a:endParaRPr lang="en-US" dirty="0"/>
          </a:p>
        </p:txBody>
      </p:sp>
      <p:sp>
        <p:nvSpPr>
          <p:cNvPr id="18" name="Shape 16"/>
          <p:cNvSpPr/>
          <p:nvPr/>
        </p:nvSpPr>
        <p:spPr>
          <a:xfrm>
            <a:off x="6263640" y="3703320"/>
            <a:ext cx="73152" cy="1783080"/>
          </a:xfrm>
          <a:prstGeom prst="rect">
            <a:avLst/>
          </a:prstGeom>
          <a:solidFill>
            <a:srgbClr val="4CA6FF"/>
          </a:solidFill>
          <a:ln w="12700">
            <a:solidFill>
              <a:srgbClr val="4CA6FF"/>
            </a:solidFill>
            <a:prstDash val="solid"/>
          </a:ln>
        </p:spPr>
        <p:txBody>
          <a:bodyPr/>
          <a:lstStyle/>
          <a:p>
            <a:endParaRPr lang="en-US" dirty="0"/>
          </a:p>
        </p:txBody>
      </p:sp>
      <p:sp>
        <p:nvSpPr>
          <p:cNvPr id="19" name="Text 17"/>
          <p:cNvSpPr/>
          <p:nvPr/>
        </p:nvSpPr>
        <p:spPr>
          <a:xfrm>
            <a:off x="6519672" y="3904488"/>
            <a:ext cx="4562856" cy="310896"/>
          </a:xfrm>
          <a:prstGeom prst="rect">
            <a:avLst/>
          </a:prstGeom>
          <a:noFill/>
          <a:ln/>
        </p:spPr>
        <p:txBody>
          <a:bodyPr wrap="square" lIns="0" tIns="0" rIns="0" bIns="0" rtlCol="0" anchor="ctr">
            <a:normAutofit/>
          </a:bodyPr>
          <a:lstStyle/>
          <a:p>
            <a:pPr marL="0" indent="0">
              <a:buNone/>
            </a:pPr>
            <a:r>
              <a:rPr lang="en-US" sz="1600" b="1" dirty="0">
                <a:solidFill>
                  <a:srgbClr val="F7F9FB"/>
                </a:solidFill>
              </a:rPr>
              <a:t>6-HOUR MOCK RALLY</a:t>
            </a:r>
            <a:endParaRPr lang="en-US" sz="1600" dirty="0"/>
          </a:p>
        </p:txBody>
      </p:sp>
      <p:sp>
        <p:nvSpPr>
          <p:cNvPr id="20" name="Text 18"/>
          <p:cNvSpPr/>
          <p:nvPr/>
        </p:nvSpPr>
        <p:spPr>
          <a:xfrm>
            <a:off x="6519672" y="4361688"/>
            <a:ext cx="4544568" cy="941832"/>
          </a:xfrm>
          <a:prstGeom prst="rect">
            <a:avLst/>
          </a:prstGeom>
          <a:noFill/>
          <a:ln/>
        </p:spPr>
        <p:txBody>
          <a:bodyPr wrap="square" lIns="0" tIns="0" rIns="0" bIns="0" rtlCol="0" anchor="t">
            <a:normAutofit/>
          </a:bodyPr>
          <a:lstStyle/>
          <a:p>
            <a:pPr marL="0" indent="0">
              <a:buNone/>
            </a:pPr>
            <a:r>
              <a:rPr lang="en-US" sz="1600" dirty="0">
                <a:solidFill>
                  <a:srgbClr val="DCE5EC"/>
                </a:solidFill>
              </a:rPr>
              <a:t>Ride a short event with real ETAs, rest/fuel plan and scoring. Debrief where time leaked.</a:t>
            </a:r>
            <a:endParaRPr lang="en-US" sz="1600" dirty="0"/>
          </a:p>
        </p:txBody>
      </p:sp>
      <p:sp>
        <p:nvSpPr>
          <p:cNvPr id="21" name="Text 19"/>
          <p:cNvSpPr/>
          <p:nvPr/>
        </p:nvSpPr>
        <p:spPr>
          <a:xfrm>
            <a:off x="777240" y="5925312"/>
            <a:ext cx="10469880" cy="320040"/>
          </a:xfrm>
          <a:prstGeom prst="rect">
            <a:avLst/>
          </a:prstGeom>
          <a:noFill/>
          <a:ln/>
        </p:spPr>
        <p:txBody>
          <a:bodyPr wrap="square" lIns="0" tIns="0" rIns="0" bIns="0" rtlCol="0" anchor="ctr"/>
          <a:lstStyle/>
          <a:p>
            <a:pPr marL="0" indent="0" algn="ctr">
              <a:buNone/>
            </a:pPr>
            <a:r>
              <a:rPr lang="en-US" sz="2000" b="1" dirty="0">
                <a:solidFill>
                  <a:srgbClr val="F7F9FB"/>
                </a:solidFill>
              </a:rPr>
              <a:t>You don’t get better at rallying by thinking about it. You get better by practicing it.</a:t>
            </a:r>
            <a:endParaRPr lang="en-US" sz="2000" dirty="0"/>
          </a:p>
        </p:txBody>
      </p:sp>
      <p:sp>
        <p:nvSpPr>
          <p:cNvPr id="25" name="Slide Number Placeholder 0"/>
          <p:cNvSpPr>
            <a:spLocks noGrp="1"/>
          </p:cNvSpPr>
          <p:nvPr>
            <p:ph type="sldNum" sz="quarter" idx="4294967295"/>
          </p:nvPr>
        </p:nvSpPr>
        <p:spPr>
          <a:xfrm>
            <a:off x="11494008" y="6473952"/>
            <a:ext cx="310896" cy="219456"/>
          </a:xfrm>
          <a:prstGeom prst="rect">
            <a:avLst/>
          </a:prstGeom>
          <a:extLst>
            <a:ext uri="{C572A759-6A51-4108-AA02-DFA0A04FC94B}">
              <ma14:wrappingTextBoxFlag xmlns="" xmlns:ma14="http://schemas.microsoft.com/office/mac/drawingml/2011/main" val="0"/>
            </a:ext>
          </a:extLst>
        </p:spPr>
        <p:txBody>
          <a:bodyPr/>
          <a:lstStyle>
            <a:lvl1pPr>
              <a:defRPr sz="800">
                <a:solidFill>
                  <a:srgbClr val="70879A"/>
                </a:solidFill>
                <a:latin typeface="Arial"/>
                <a:ea typeface="Arial"/>
                <a:cs typeface="Arial"/>
              </a:defRPr>
            </a:lvl1pPr>
          </a:lstStyle>
          <a:p>
            <a:pPr algn="r"/>
            <a:fld id="{F7021451-1387-4CA6-816F-3879F97B5CBC}" type="slidenum">
              <a:rPr lang="en-US" b="0"/>
              <a:t>39</a:t>
            </a:fld>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p:nvPr/>
        </p:nvSpPr>
        <p:spPr>
          <a:xfrm>
            <a:off x="530352" y="310896"/>
            <a:ext cx="10881360" cy="256032"/>
          </a:xfrm>
          <a:prstGeom prst="rect">
            <a:avLst/>
          </a:prstGeom>
          <a:noFill/>
          <a:ln/>
        </p:spPr>
        <p:txBody>
          <a:bodyPr wrap="square" lIns="0" tIns="0" rIns="0" bIns="0" rtlCol="0" anchor="ctr"/>
          <a:lstStyle/>
          <a:p>
            <a:pPr marL="0" indent="0">
              <a:buNone/>
            </a:pPr>
            <a:r>
              <a:rPr lang="en-US" sz="950" b="1" kern="0" spc="160" dirty="0">
                <a:solidFill>
                  <a:srgbClr val="F47B20"/>
                </a:solidFill>
                <a:latin typeface="Arial" pitchFamily="34" charset="0"/>
                <a:ea typeface="Arial" pitchFamily="34" charset="-122"/>
                <a:cs typeface="Arial" pitchFamily="34" charset="-120"/>
              </a:rPr>
              <a:t>THE WHOLE SEMINAR ON ONE SLIDE</a:t>
            </a:r>
            <a:endParaRPr lang="en-US" sz="950" dirty="0"/>
          </a:p>
        </p:txBody>
      </p:sp>
      <p:sp>
        <p:nvSpPr>
          <p:cNvPr id="3" name="Text 1"/>
          <p:cNvSpPr/>
          <p:nvPr/>
        </p:nvSpPr>
        <p:spPr>
          <a:xfrm>
            <a:off x="530352" y="667512"/>
            <a:ext cx="10972800" cy="530352"/>
          </a:xfrm>
          <a:prstGeom prst="rect">
            <a:avLst/>
          </a:prstGeom>
          <a:noFill/>
          <a:ln/>
        </p:spPr>
        <p:txBody>
          <a:bodyPr wrap="square" lIns="0" tIns="0" rIns="0" bIns="0" rtlCol="0" anchor="ctr">
            <a:normAutofit/>
          </a:bodyPr>
          <a:lstStyle/>
          <a:p>
            <a:pPr marL="0" indent="0">
              <a:buNone/>
            </a:pPr>
            <a:r>
              <a:rPr lang="en-US" sz="2600" b="1" dirty="0">
                <a:solidFill>
                  <a:srgbClr val="F7F9FB"/>
                </a:solidFill>
                <a:latin typeface="Arial" pitchFamily="34" charset="0"/>
                <a:ea typeface="Arial" pitchFamily="34" charset="-122"/>
                <a:cs typeface="Arial" pitchFamily="34" charset="-120"/>
              </a:rPr>
              <a:t>If you forget everything else, remember these</a:t>
            </a:r>
            <a:endParaRPr lang="en-US" sz="2600" dirty="0"/>
          </a:p>
        </p:txBody>
      </p:sp>
      <p:sp>
        <p:nvSpPr>
          <p:cNvPr id="4" name="Shape 2"/>
          <p:cNvSpPr/>
          <p:nvPr/>
        </p:nvSpPr>
        <p:spPr>
          <a:xfrm>
            <a:off x="530352" y="1298448"/>
            <a:ext cx="11064240" cy="0"/>
          </a:xfrm>
          <a:prstGeom prst="line">
            <a:avLst/>
          </a:prstGeom>
          <a:noFill/>
          <a:ln w="12700">
            <a:solidFill>
              <a:srgbClr val="24465C"/>
            </a:solidFill>
            <a:prstDash val="solid"/>
          </a:ln>
        </p:spPr>
        <p:txBody>
          <a:bodyPr/>
          <a:lstStyle/>
          <a:p>
            <a:endParaRPr lang="en-US" dirty="0"/>
          </a:p>
        </p:txBody>
      </p:sp>
      <p:sp>
        <p:nvSpPr>
          <p:cNvPr id="5" name="Text 3"/>
          <p:cNvSpPr/>
          <p:nvPr/>
        </p:nvSpPr>
        <p:spPr>
          <a:xfrm>
            <a:off x="749808" y="1353312"/>
            <a:ext cx="438912" cy="292608"/>
          </a:xfrm>
          <a:prstGeom prst="rect">
            <a:avLst/>
          </a:prstGeom>
          <a:noFill/>
          <a:ln/>
        </p:spPr>
        <p:txBody>
          <a:bodyPr wrap="square" lIns="0" tIns="0" rIns="0" bIns="0" rtlCol="0" anchor="ctr"/>
          <a:lstStyle/>
          <a:p>
            <a:pPr marL="0" indent="0" algn="ctr">
              <a:buNone/>
            </a:pPr>
            <a:r>
              <a:rPr lang="en-US" sz="1900" b="1" dirty="0">
                <a:solidFill>
                  <a:srgbClr val="F47B20"/>
                </a:solidFill>
              </a:rPr>
              <a:t>1</a:t>
            </a:r>
            <a:endParaRPr lang="en-US" sz="1900" dirty="0"/>
          </a:p>
        </p:txBody>
      </p:sp>
      <p:sp>
        <p:nvSpPr>
          <p:cNvPr id="6" name="Text 4"/>
          <p:cNvSpPr/>
          <p:nvPr/>
        </p:nvSpPr>
        <p:spPr>
          <a:xfrm>
            <a:off x="1399032" y="1386780"/>
            <a:ext cx="3611880" cy="246888"/>
          </a:xfrm>
          <a:prstGeom prst="rect">
            <a:avLst/>
          </a:prstGeom>
          <a:noFill/>
          <a:ln/>
        </p:spPr>
        <p:txBody>
          <a:bodyPr wrap="square" lIns="0" tIns="0" rIns="0" bIns="0" rtlCol="0" anchor="ctr">
            <a:normAutofit/>
          </a:bodyPr>
          <a:lstStyle/>
          <a:p>
            <a:pPr marL="0" indent="0">
              <a:buNone/>
            </a:pPr>
            <a:r>
              <a:rPr lang="en-US" sz="1600" b="1" dirty="0">
                <a:solidFill>
                  <a:srgbClr val="F7F9FB"/>
                </a:solidFill>
              </a:rPr>
              <a:t>READ THE WHOLE BOOK</a:t>
            </a:r>
            <a:endParaRPr lang="en-US" sz="1600" dirty="0"/>
          </a:p>
        </p:txBody>
      </p:sp>
      <p:sp>
        <p:nvSpPr>
          <p:cNvPr id="7" name="Text 5"/>
          <p:cNvSpPr/>
          <p:nvPr/>
        </p:nvSpPr>
        <p:spPr>
          <a:xfrm>
            <a:off x="5029200" y="1386780"/>
            <a:ext cx="5486400" cy="283464"/>
          </a:xfrm>
          <a:prstGeom prst="rect">
            <a:avLst/>
          </a:prstGeom>
          <a:noFill/>
          <a:ln/>
        </p:spPr>
        <p:txBody>
          <a:bodyPr wrap="square" lIns="0" tIns="0" rIns="0" bIns="0" rtlCol="0" anchor="ctr">
            <a:normAutofit/>
          </a:bodyPr>
          <a:lstStyle/>
          <a:p>
            <a:pPr marL="0" indent="0">
              <a:buNone/>
            </a:pPr>
            <a:r>
              <a:rPr lang="en-US" sz="1600" dirty="0">
                <a:solidFill>
                  <a:srgbClr val="DCE5EC"/>
                </a:solidFill>
              </a:rPr>
              <a:t>before you route.</a:t>
            </a:r>
            <a:endParaRPr lang="en-US" sz="1600" dirty="0"/>
          </a:p>
        </p:txBody>
      </p:sp>
      <p:sp>
        <p:nvSpPr>
          <p:cNvPr id="8" name="Shape 6"/>
          <p:cNvSpPr/>
          <p:nvPr/>
        </p:nvSpPr>
        <p:spPr>
          <a:xfrm>
            <a:off x="1389888" y="1828800"/>
            <a:ext cx="9144000" cy="0"/>
          </a:xfrm>
          <a:prstGeom prst="line">
            <a:avLst/>
          </a:prstGeom>
          <a:noFill/>
          <a:ln w="7620">
            <a:solidFill>
              <a:srgbClr val="24465C"/>
            </a:solidFill>
            <a:prstDash val="solid"/>
          </a:ln>
        </p:spPr>
        <p:txBody>
          <a:bodyPr/>
          <a:lstStyle/>
          <a:p>
            <a:endParaRPr lang="en-US" dirty="0"/>
          </a:p>
        </p:txBody>
      </p:sp>
      <p:sp>
        <p:nvSpPr>
          <p:cNvPr id="9" name="Text 7"/>
          <p:cNvSpPr/>
          <p:nvPr/>
        </p:nvSpPr>
        <p:spPr>
          <a:xfrm>
            <a:off x="749808" y="2020824"/>
            <a:ext cx="438912" cy="292608"/>
          </a:xfrm>
          <a:prstGeom prst="rect">
            <a:avLst/>
          </a:prstGeom>
          <a:noFill/>
          <a:ln/>
        </p:spPr>
        <p:txBody>
          <a:bodyPr wrap="square" lIns="0" tIns="0" rIns="0" bIns="0" rtlCol="0" anchor="ctr"/>
          <a:lstStyle/>
          <a:p>
            <a:pPr marL="0" indent="0" algn="ctr">
              <a:buNone/>
            </a:pPr>
            <a:r>
              <a:rPr lang="en-US" sz="1900" b="1" dirty="0">
                <a:solidFill>
                  <a:srgbClr val="F47B20"/>
                </a:solidFill>
              </a:rPr>
              <a:t>2</a:t>
            </a:r>
            <a:endParaRPr lang="en-US" sz="1900" dirty="0"/>
          </a:p>
        </p:txBody>
      </p:sp>
      <p:sp>
        <p:nvSpPr>
          <p:cNvPr id="10" name="Text 8"/>
          <p:cNvSpPr/>
          <p:nvPr/>
        </p:nvSpPr>
        <p:spPr>
          <a:xfrm>
            <a:off x="1399032" y="2054292"/>
            <a:ext cx="3611880" cy="246888"/>
          </a:xfrm>
          <a:prstGeom prst="rect">
            <a:avLst/>
          </a:prstGeom>
          <a:noFill/>
          <a:ln/>
        </p:spPr>
        <p:txBody>
          <a:bodyPr wrap="square" lIns="0" tIns="0" rIns="0" bIns="0" rtlCol="0" anchor="ctr">
            <a:normAutofit/>
          </a:bodyPr>
          <a:lstStyle/>
          <a:p>
            <a:pPr marL="0" indent="0">
              <a:buNone/>
            </a:pPr>
            <a:r>
              <a:rPr lang="en-US" sz="1600" b="1" dirty="0">
                <a:solidFill>
                  <a:srgbClr val="F7F9FB"/>
                </a:solidFill>
              </a:rPr>
              <a:t>PLAN THE RIDER YOU ARE</a:t>
            </a:r>
            <a:endParaRPr lang="en-US" sz="1600" dirty="0"/>
          </a:p>
        </p:txBody>
      </p:sp>
      <p:sp>
        <p:nvSpPr>
          <p:cNvPr id="11" name="Text 9"/>
          <p:cNvSpPr/>
          <p:nvPr/>
        </p:nvSpPr>
        <p:spPr>
          <a:xfrm>
            <a:off x="5029200" y="2054292"/>
            <a:ext cx="5486400" cy="283464"/>
          </a:xfrm>
          <a:prstGeom prst="rect">
            <a:avLst/>
          </a:prstGeom>
          <a:noFill/>
          <a:ln/>
        </p:spPr>
        <p:txBody>
          <a:bodyPr wrap="square" lIns="0" tIns="0" rIns="0" bIns="0" rtlCol="0" anchor="ctr">
            <a:normAutofit/>
          </a:bodyPr>
          <a:lstStyle/>
          <a:p>
            <a:pPr marL="0" indent="0">
              <a:buNone/>
            </a:pPr>
            <a:r>
              <a:rPr lang="en-US" sz="1600" b="1" u="sng" dirty="0">
                <a:solidFill>
                  <a:srgbClr val="FF0000"/>
                </a:solidFill>
              </a:rPr>
              <a:t>not the rider you hope to be at 2 a.m.</a:t>
            </a:r>
          </a:p>
        </p:txBody>
      </p:sp>
      <p:sp>
        <p:nvSpPr>
          <p:cNvPr id="12" name="Shape 10"/>
          <p:cNvSpPr/>
          <p:nvPr/>
        </p:nvSpPr>
        <p:spPr>
          <a:xfrm>
            <a:off x="1389888" y="2496312"/>
            <a:ext cx="9144000" cy="0"/>
          </a:xfrm>
          <a:prstGeom prst="line">
            <a:avLst/>
          </a:prstGeom>
          <a:noFill/>
          <a:ln w="7620">
            <a:solidFill>
              <a:srgbClr val="24465C"/>
            </a:solidFill>
            <a:prstDash val="solid"/>
          </a:ln>
        </p:spPr>
        <p:txBody>
          <a:bodyPr/>
          <a:lstStyle/>
          <a:p>
            <a:endParaRPr lang="en-US" dirty="0"/>
          </a:p>
        </p:txBody>
      </p:sp>
      <p:sp>
        <p:nvSpPr>
          <p:cNvPr id="13" name="Text 11"/>
          <p:cNvSpPr/>
          <p:nvPr/>
        </p:nvSpPr>
        <p:spPr>
          <a:xfrm>
            <a:off x="749808" y="2688336"/>
            <a:ext cx="438912" cy="292608"/>
          </a:xfrm>
          <a:prstGeom prst="rect">
            <a:avLst/>
          </a:prstGeom>
          <a:noFill/>
          <a:ln/>
        </p:spPr>
        <p:txBody>
          <a:bodyPr wrap="square" lIns="0" tIns="0" rIns="0" bIns="0" rtlCol="0" anchor="ctr"/>
          <a:lstStyle/>
          <a:p>
            <a:pPr marL="0" indent="0" algn="ctr">
              <a:buNone/>
            </a:pPr>
            <a:r>
              <a:rPr lang="en-US" sz="1900" b="1" dirty="0">
                <a:solidFill>
                  <a:srgbClr val="F47B20"/>
                </a:solidFill>
              </a:rPr>
              <a:t>3</a:t>
            </a:r>
            <a:endParaRPr lang="en-US" sz="1900" dirty="0"/>
          </a:p>
        </p:txBody>
      </p:sp>
      <p:sp>
        <p:nvSpPr>
          <p:cNvPr id="14" name="Text 12"/>
          <p:cNvSpPr/>
          <p:nvPr/>
        </p:nvSpPr>
        <p:spPr>
          <a:xfrm>
            <a:off x="1399032" y="2721804"/>
            <a:ext cx="3611880" cy="246888"/>
          </a:xfrm>
          <a:prstGeom prst="rect">
            <a:avLst/>
          </a:prstGeom>
          <a:noFill/>
          <a:ln/>
        </p:spPr>
        <p:txBody>
          <a:bodyPr wrap="square" lIns="0" tIns="0" rIns="0" bIns="0" rtlCol="0" anchor="ctr">
            <a:normAutofit/>
          </a:bodyPr>
          <a:lstStyle/>
          <a:p>
            <a:pPr marL="0" indent="0">
              <a:buNone/>
            </a:pPr>
            <a:r>
              <a:rPr lang="en-US" sz="1600" b="1" dirty="0">
                <a:solidFill>
                  <a:srgbClr val="F7F9FB"/>
                </a:solidFill>
              </a:rPr>
              <a:t>START WITH TIME</a:t>
            </a:r>
            <a:endParaRPr lang="en-US" sz="1600" dirty="0"/>
          </a:p>
        </p:txBody>
      </p:sp>
      <p:sp>
        <p:nvSpPr>
          <p:cNvPr id="15" name="Text 13"/>
          <p:cNvSpPr/>
          <p:nvPr/>
        </p:nvSpPr>
        <p:spPr>
          <a:xfrm>
            <a:off x="5029200" y="2721804"/>
            <a:ext cx="5486400" cy="283464"/>
          </a:xfrm>
          <a:prstGeom prst="rect">
            <a:avLst/>
          </a:prstGeom>
          <a:noFill/>
          <a:ln/>
        </p:spPr>
        <p:txBody>
          <a:bodyPr wrap="square" lIns="0" tIns="0" rIns="0" bIns="0" rtlCol="0" anchor="ctr">
            <a:normAutofit/>
          </a:bodyPr>
          <a:lstStyle/>
          <a:p>
            <a:pPr marL="0" indent="0">
              <a:buNone/>
            </a:pPr>
            <a:r>
              <a:rPr lang="en-US" sz="1600" dirty="0">
                <a:solidFill>
                  <a:srgbClr val="DCE5EC"/>
                </a:solidFill>
              </a:rPr>
              <a:t>then convert realistic hours into distance.</a:t>
            </a:r>
            <a:endParaRPr lang="en-US" sz="1600" dirty="0"/>
          </a:p>
        </p:txBody>
      </p:sp>
      <p:sp>
        <p:nvSpPr>
          <p:cNvPr id="16" name="Shape 14"/>
          <p:cNvSpPr/>
          <p:nvPr/>
        </p:nvSpPr>
        <p:spPr>
          <a:xfrm>
            <a:off x="1389888" y="3163824"/>
            <a:ext cx="9144000" cy="0"/>
          </a:xfrm>
          <a:prstGeom prst="line">
            <a:avLst/>
          </a:prstGeom>
          <a:noFill/>
          <a:ln w="7620">
            <a:solidFill>
              <a:srgbClr val="24465C"/>
            </a:solidFill>
            <a:prstDash val="solid"/>
          </a:ln>
        </p:spPr>
        <p:txBody>
          <a:bodyPr/>
          <a:lstStyle/>
          <a:p>
            <a:endParaRPr lang="en-US" dirty="0"/>
          </a:p>
        </p:txBody>
      </p:sp>
      <p:sp>
        <p:nvSpPr>
          <p:cNvPr id="17" name="Text 15"/>
          <p:cNvSpPr/>
          <p:nvPr/>
        </p:nvSpPr>
        <p:spPr>
          <a:xfrm>
            <a:off x="749808" y="3355848"/>
            <a:ext cx="438912" cy="292608"/>
          </a:xfrm>
          <a:prstGeom prst="rect">
            <a:avLst/>
          </a:prstGeom>
          <a:noFill/>
          <a:ln/>
        </p:spPr>
        <p:txBody>
          <a:bodyPr wrap="square" lIns="0" tIns="0" rIns="0" bIns="0" rtlCol="0" anchor="ctr"/>
          <a:lstStyle/>
          <a:p>
            <a:pPr marL="0" indent="0" algn="ctr">
              <a:buNone/>
            </a:pPr>
            <a:r>
              <a:rPr lang="en-US" sz="1900" b="1" dirty="0">
                <a:solidFill>
                  <a:srgbClr val="F47B20"/>
                </a:solidFill>
              </a:rPr>
              <a:t>4</a:t>
            </a:r>
            <a:endParaRPr lang="en-US" sz="1900" dirty="0"/>
          </a:p>
        </p:txBody>
      </p:sp>
      <p:sp>
        <p:nvSpPr>
          <p:cNvPr id="18" name="Text 16"/>
          <p:cNvSpPr/>
          <p:nvPr/>
        </p:nvSpPr>
        <p:spPr>
          <a:xfrm>
            <a:off x="1399032" y="3389316"/>
            <a:ext cx="3611880" cy="246888"/>
          </a:xfrm>
          <a:prstGeom prst="rect">
            <a:avLst/>
          </a:prstGeom>
          <a:noFill/>
          <a:ln/>
        </p:spPr>
        <p:txBody>
          <a:bodyPr wrap="square" lIns="0" tIns="0" rIns="0" bIns="0" rtlCol="0" anchor="ctr">
            <a:normAutofit/>
          </a:bodyPr>
          <a:lstStyle/>
          <a:p>
            <a:pPr marL="0" indent="0">
              <a:buNone/>
            </a:pPr>
            <a:r>
              <a:rPr lang="en-US" sz="1600" b="1" dirty="0">
                <a:solidFill>
                  <a:srgbClr val="F7F9FB"/>
                </a:solidFill>
              </a:rPr>
              <a:t>MAKE THE MAP VISUAL</a:t>
            </a:r>
            <a:endParaRPr lang="en-US" sz="1600" dirty="0"/>
          </a:p>
        </p:txBody>
      </p:sp>
      <p:sp>
        <p:nvSpPr>
          <p:cNvPr id="19" name="Text 17"/>
          <p:cNvSpPr/>
          <p:nvPr/>
        </p:nvSpPr>
        <p:spPr>
          <a:xfrm>
            <a:off x="5029200" y="3389316"/>
            <a:ext cx="5486400" cy="283464"/>
          </a:xfrm>
          <a:prstGeom prst="rect">
            <a:avLst/>
          </a:prstGeom>
          <a:noFill/>
          <a:ln/>
        </p:spPr>
        <p:txBody>
          <a:bodyPr wrap="square" lIns="0" tIns="0" rIns="0" bIns="0" rtlCol="0" anchor="ctr">
            <a:normAutofit/>
          </a:bodyPr>
          <a:lstStyle/>
          <a:p>
            <a:pPr marL="0" indent="0">
              <a:buNone/>
            </a:pPr>
            <a:r>
              <a:rPr lang="en-US" sz="1600" dirty="0">
                <a:solidFill>
                  <a:srgbClr val="DCE5EC"/>
                </a:solidFill>
              </a:rPr>
              <a:t>so the big rocks and daylight bonuses jump out.</a:t>
            </a:r>
            <a:endParaRPr lang="en-US" sz="1600" dirty="0"/>
          </a:p>
        </p:txBody>
      </p:sp>
      <p:sp>
        <p:nvSpPr>
          <p:cNvPr id="20" name="Shape 18"/>
          <p:cNvSpPr/>
          <p:nvPr/>
        </p:nvSpPr>
        <p:spPr>
          <a:xfrm>
            <a:off x="1389888" y="3831336"/>
            <a:ext cx="9144000" cy="0"/>
          </a:xfrm>
          <a:prstGeom prst="line">
            <a:avLst/>
          </a:prstGeom>
          <a:noFill/>
          <a:ln w="7620">
            <a:solidFill>
              <a:srgbClr val="24465C"/>
            </a:solidFill>
            <a:prstDash val="solid"/>
          </a:ln>
        </p:spPr>
        <p:txBody>
          <a:bodyPr/>
          <a:lstStyle/>
          <a:p>
            <a:endParaRPr lang="en-US" dirty="0"/>
          </a:p>
        </p:txBody>
      </p:sp>
      <p:sp>
        <p:nvSpPr>
          <p:cNvPr id="21" name="Text 19"/>
          <p:cNvSpPr/>
          <p:nvPr/>
        </p:nvSpPr>
        <p:spPr>
          <a:xfrm>
            <a:off x="749808" y="4023360"/>
            <a:ext cx="438912" cy="292608"/>
          </a:xfrm>
          <a:prstGeom prst="rect">
            <a:avLst/>
          </a:prstGeom>
          <a:noFill/>
          <a:ln/>
        </p:spPr>
        <p:txBody>
          <a:bodyPr wrap="square" lIns="0" tIns="0" rIns="0" bIns="0" rtlCol="0" anchor="ctr"/>
          <a:lstStyle/>
          <a:p>
            <a:pPr marL="0" indent="0" algn="ctr">
              <a:buNone/>
            </a:pPr>
            <a:r>
              <a:rPr lang="en-US" sz="1900" b="1" dirty="0">
                <a:solidFill>
                  <a:srgbClr val="F47B20"/>
                </a:solidFill>
              </a:rPr>
              <a:t>5</a:t>
            </a:r>
            <a:endParaRPr lang="en-US" sz="1900" dirty="0"/>
          </a:p>
        </p:txBody>
      </p:sp>
      <p:sp>
        <p:nvSpPr>
          <p:cNvPr id="22" name="Text 20"/>
          <p:cNvSpPr/>
          <p:nvPr/>
        </p:nvSpPr>
        <p:spPr>
          <a:xfrm>
            <a:off x="1399032" y="4056828"/>
            <a:ext cx="3611880" cy="246888"/>
          </a:xfrm>
          <a:prstGeom prst="rect">
            <a:avLst/>
          </a:prstGeom>
          <a:noFill/>
          <a:ln/>
        </p:spPr>
        <p:txBody>
          <a:bodyPr wrap="square" lIns="0" tIns="0" rIns="0" bIns="0" rtlCol="0" anchor="ctr">
            <a:normAutofit/>
          </a:bodyPr>
          <a:lstStyle/>
          <a:p>
            <a:pPr marL="0" indent="0">
              <a:buNone/>
            </a:pPr>
            <a:r>
              <a:rPr lang="en-US" sz="1600" b="1" dirty="0">
                <a:solidFill>
                  <a:srgbClr val="F7F9FB"/>
                </a:solidFill>
              </a:rPr>
              <a:t>PLAN AGGRESSIVE</a:t>
            </a:r>
            <a:endParaRPr lang="en-US" sz="1600" dirty="0"/>
          </a:p>
        </p:txBody>
      </p:sp>
      <p:sp>
        <p:nvSpPr>
          <p:cNvPr id="23" name="Text 21"/>
          <p:cNvSpPr/>
          <p:nvPr/>
        </p:nvSpPr>
        <p:spPr>
          <a:xfrm>
            <a:off x="5029200" y="4056828"/>
            <a:ext cx="5486400" cy="283464"/>
          </a:xfrm>
          <a:prstGeom prst="rect">
            <a:avLst/>
          </a:prstGeom>
          <a:noFill/>
          <a:ln/>
        </p:spPr>
        <p:txBody>
          <a:bodyPr wrap="square" lIns="0" tIns="0" rIns="0" bIns="0" rtlCol="0" anchor="ctr">
            <a:normAutofit/>
          </a:bodyPr>
          <a:lstStyle/>
          <a:p>
            <a:pPr marL="0" indent="0">
              <a:buNone/>
            </a:pPr>
            <a:r>
              <a:rPr lang="en-US" sz="1600" dirty="0">
                <a:solidFill>
                  <a:srgbClr val="DCE5EC"/>
                </a:solidFill>
              </a:rPr>
              <a:t>it’s easier to drop bonuses than add them.</a:t>
            </a:r>
            <a:endParaRPr lang="en-US" sz="1600" dirty="0"/>
          </a:p>
        </p:txBody>
      </p:sp>
      <p:sp>
        <p:nvSpPr>
          <p:cNvPr id="24" name="Shape 22"/>
          <p:cNvSpPr/>
          <p:nvPr/>
        </p:nvSpPr>
        <p:spPr>
          <a:xfrm>
            <a:off x="1389888" y="4498848"/>
            <a:ext cx="9144000" cy="0"/>
          </a:xfrm>
          <a:prstGeom prst="line">
            <a:avLst/>
          </a:prstGeom>
          <a:noFill/>
          <a:ln w="7620">
            <a:solidFill>
              <a:srgbClr val="24465C"/>
            </a:solidFill>
            <a:prstDash val="solid"/>
          </a:ln>
        </p:spPr>
        <p:txBody>
          <a:bodyPr/>
          <a:lstStyle/>
          <a:p>
            <a:endParaRPr lang="en-US" dirty="0"/>
          </a:p>
        </p:txBody>
      </p:sp>
      <p:sp>
        <p:nvSpPr>
          <p:cNvPr id="25" name="Text 23"/>
          <p:cNvSpPr/>
          <p:nvPr/>
        </p:nvSpPr>
        <p:spPr>
          <a:xfrm>
            <a:off x="749808" y="4690872"/>
            <a:ext cx="438912" cy="292608"/>
          </a:xfrm>
          <a:prstGeom prst="rect">
            <a:avLst/>
          </a:prstGeom>
          <a:noFill/>
          <a:ln/>
        </p:spPr>
        <p:txBody>
          <a:bodyPr wrap="square" lIns="0" tIns="0" rIns="0" bIns="0" rtlCol="0" anchor="ctr"/>
          <a:lstStyle/>
          <a:p>
            <a:pPr marL="0" indent="0" algn="ctr">
              <a:buNone/>
            </a:pPr>
            <a:r>
              <a:rPr lang="en-US" sz="1900" b="1" dirty="0">
                <a:solidFill>
                  <a:srgbClr val="F47B20"/>
                </a:solidFill>
              </a:rPr>
              <a:t>6</a:t>
            </a:r>
            <a:endParaRPr lang="en-US" sz="1900" dirty="0"/>
          </a:p>
        </p:txBody>
      </p:sp>
      <p:sp>
        <p:nvSpPr>
          <p:cNvPr id="26" name="Text 24"/>
          <p:cNvSpPr/>
          <p:nvPr/>
        </p:nvSpPr>
        <p:spPr>
          <a:xfrm>
            <a:off x="1399032" y="4724340"/>
            <a:ext cx="3611880" cy="246888"/>
          </a:xfrm>
          <a:prstGeom prst="rect">
            <a:avLst/>
          </a:prstGeom>
          <a:noFill/>
          <a:ln/>
        </p:spPr>
        <p:txBody>
          <a:bodyPr wrap="square" lIns="0" tIns="0" rIns="0" bIns="0" rtlCol="0" anchor="ctr">
            <a:normAutofit/>
          </a:bodyPr>
          <a:lstStyle/>
          <a:p>
            <a:pPr marL="0" indent="0">
              <a:buNone/>
            </a:pPr>
            <a:r>
              <a:rPr lang="en-US" sz="1600" b="1" dirty="0">
                <a:solidFill>
                  <a:srgbClr val="F7F9FB"/>
                </a:solidFill>
              </a:rPr>
              <a:t>PROTECT THE FINISH</a:t>
            </a:r>
            <a:endParaRPr lang="en-US" sz="1600" dirty="0"/>
          </a:p>
        </p:txBody>
      </p:sp>
      <p:sp>
        <p:nvSpPr>
          <p:cNvPr id="27" name="Text 25"/>
          <p:cNvSpPr/>
          <p:nvPr/>
        </p:nvSpPr>
        <p:spPr>
          <a:xfrm>
            <a:off x="5029200" y="4724340"/>
            <a:ext cx="5486400" cy="283464"/>
          </a:xfrm>
          <a:prstGeom prst="rect">
            <a:avLst/>
          </a:prstGeom>
          <a:noFill/>
          <a:ln/>
        </p:spPr>
        <p:txBody>
          <a:bodyPr wrap="square" lIns="0" tIns="0" rIns="0" bIns="0" rtlCol="0" anchor="ctr">
            <a:normAutofit/>
          </a:bodyPr>
          <a:lstStyle/>
          <a:p>
            <a:pPr marL="0" indent="0">
              <a:buNone/>
            </a:pPr>
            <a:r>
              <a:rPr lang="en-US" sz="1600" dirty="0">
                <a:solidFill>
                  <a:srgbClr val="DCE5EC"/>
                </a:solidFill>
              </a:rPr>
              <a:t>with a real buffer and independent ETA.</a:t>
            </a:r>
            <a:endParaRPr lang="en-US" sz="1600" dirty="0"/>
          </a:p>
        </p:txBody>
      </p:sp>
      <p:sp>
        <p:nvSpPr>
          <p:cNvPr id="28" name="Shape 26"/>
          <p:cNvSpPr/>
          <p:nvPr/>
        </p:nvSpPr>
        <p:spPr>
          <a:xfrm>
            <a:off x="1389888" y="5166360"/>
            <a:ext cx="9144000" cy="0"/>
          </a:xfrm>
          <a:prstGeom prst="line">
            <a:avLst/>
          </a:prstGeom>
          <a:noFill/>
          <a:ln w="7620">
            <a:solidFill>
              <a:srgbClr val="24465C"/>
            </a:solidFill>
            <a:prstDash val="solid"/>
          </a:ln>
        </p:spPr>
        <p:txBody>
          <a:bodyPr/>
          <a:lstStyle/>
          <a:p>
            <a:endParaRPr lang="en-US" dirty="0"/>
          </a:p>
        </p:txBody>
      </p:sp>
      <p:sp>
        <p:nvSpPr>
          <p:cNvPr id="29" name="Text 27"/>
          <p:cNvSpPr/>
          <p:nvPr/>
        </p:nvSpPr>
        <p:spPr>
          <a:xfrm>
            <a:off x="749808" y="5358384"/>
            <a:ext cx="438912" cy="292608"/>
          </a:xfrm>
          <a:prstGeom prst="rect">
            <a:avLst/>
          </a:prstGeom>
          <a:noFill/>
          <a:ln/>
        </p:spPr>
        <p:txBody>
          <a:bodyPr wrap="square" lIns="0" tIns="0" rIns="0" bIns="0" rtlCol="0" anchor="ctr"/>
          <a:lstStyle/>
          <a:p>
            <a:pPr marL="0" indent="0" algn="ctr">
              <a:buNone/>
            </a:pPr>
            <a:r>
              <a:rPr lang="en-US" sz="1900" b="1" dirty="0">
                <a:solidFill>
                  <a:srgbClr val="2AC2C2"/>
                </a:solidFill>
              </a:rPr>
              <a:t>7</a:t>
            </a:r>
            <a:endParaRPr lang="en-US" sz="1900" dirty="0"/>
          </a:p>
        </p:txBody>
      </p:sp>
      <p:sp>
        <p:nvSpPr>
          <p:cNvPr id="30" name="Text 28"/>
          <p:cNvSpPr/>
          <p:nvPr/>
        </p:nvSpPr>
        <p:spPr>
          <a:xfrm>
            <a:off x="1399032" y="5391852"/>
            <a:ext cx="3611880" cy="246888"/>
          </a:xfrm>
          <a:prstGeom prst="rect">
            <a:avLst/>
          </a:prstGeom>
          <a:noFill/>
          <a:ln/>
        </p:spPr>
        <p:txBody>
          <a:bodyPr wrap="square" lIns="0" tIns="0" rIns="0" bIns="0" rtlCol="0" anchor="ctr">
            <a:normAutofit/>
          </a:bodyPr>
          <a:lstStyle/>
          <a:p>
            <a:pPr marL="0" indent="0">
              <a:buNone/>
            </a:pPr>
            <a:r>
              <a:rPr lang="en-US" sz="1600" b="1" dirty="0">
                <a:solidFill>
                  <a:srgbClr val="F7F9FB"/>
                </a:solidFill>
              </a:rPr>
              <a:t>ADAPT WITHOUT EMOTION</a:t>
            </a:r>
            <a:endParaRPr lang="en-US" sz="1600" dirty="0"/>
          </a:p>
        </p:txBody>
      </p:sp>
      <p:sp>
        <p:nvSpPr>
          <p:cNvPr id="31" name="Text 29"/>
          <p:cNvSpPr/>
          <p:nvPr/>
        </p:nvSpPr>
        <p:spPr>
          <a:xfrm>
            <a:off x="5029200" y="5391852"/>
            <a:ext cx="5486400" cy="283464"/>
          </a:xfrm>
          <a:prstGeom prst="rect">
            <a:avLst/>
          </a:prstGeom>
          <a:noFill/>
          <a:ln/>
        </p:spPr>
        <p:txBody>
          <a:bodyPr wrap="square" lIns="0" tIns="0" rIns="0" bIns="0" rtlCol="0" anchor="ctr">
            <a:normAutofit/>
          </a:bodyPr>
          <a:lstStyle/>
          <a:p>
            <a:pPr marL="0" indent="0">
              <a:buNone/>
            </a:pPr>
            <a:r>
              <a:rPr lang="en-US" sz="1600" dirty="0">
                <a:solidFill>
                  <a:srgbClr val="DCE5EC"/>
                </a:solidFill>
              </a:rPr>
              <a:t>the next decision is the only one you can change.</a:t>
            </a:r>
            <a:endParaRPr lang="en-US" sz="1600" dirty="0"/>
          </a:p>
        </p:txBody>
      </p:sp>
      <p:sp>
        <p:nvSpPr>
          <p:cNvPr id="32" name="Slide Number Placeholder 0"/>
          <p:cNvSpPr>
            <a:spLocks noGrp="1"/>
          </p:cNvSpPr>
          <p:nvPr>
            <p:ph type="sldNum" sz="quarter" idx="4294967295"/>
          </p:nvPr>
        </p:nvSpPr>
        <p:spPr>
          <a:xfrm>
            <a:off x="11494008" y="6473952"/>
            <a:ext cx="310896" cy="219456"/>
          </a:xfrm>
          <a:prstGeom prst="rect">
            <a:avLst/>
          </a:prstGeom>
          <a:extLst>
            <a:ext uri="{C572A759-6A51-4108-AA02-DFA0A04FC94B}">
              <ma14:wrappingTextBoxFlag xmlns="" xmlns:ma14="http://schemas.microsoft.com/office/mac/drawingml/2011/main" val="0"/>
            </a:ext>
          </a:extLst>
        </p:spPr>
        <p:txBody>
          <a:bodyPr/>
          <a:lstStyle>
            <a:lvl1pPr>
              <a:defRPr sz="800">
                <a:solidFill>
                  <a:srgbClr val="70879A"/>
                </a:solidFill>
                <a:latin typeface="Arial"/>
                <a:ea typeface="Arial"/>
                <a:cs typeface="Arial"/>
              </a:defRPr>
            </a:lvl1pPr>
          </a:lstStyle>
          <a:p>
            <a:pPr algn="r"/>
            <a:fld id="{F7021451-1387-4CA6-816F-3879F97B5CBC}" type="slidenum">
              <a:rPr lang="en-US" b="0"/>
              <a:t>40</a:t>
            </a:fld>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p:nvPr/>
        </p:nvSpPr>
        <p:spPr>
          <a:xfrm>
            <a:off x="530352" y="310896"/>
            <a:ext cx="10881360" cy="256032"/>
          </a:xfrm>
          <a:prstGeom prst="rect">
            <a:avLst/>
          </a:prstGeom>
          <a:noFill/>
          <a:ln/>
        </p:spPr>
        <p:txBody>
          <a:bodyPr wrap="square" lIns="0" tIns="0" rIns="0" bIns="0" rtlCol="0" anchor="ctr"/>
          <a:lstStyle/>
          <a:p>
            <a:pPr marL="0" indent="0">
              <a:buNone/>
            </a:pPr>
            <a:r>
              <a:rPr lang="en-US" sz="950" b="1" kern="0" spc="160" dirty="0">
                <a:solidFill>
                  <a:srgbClr val="F47B20"/>
                </a:solidFill>
                <a:latin typeface="Arial" pitchFamily="34" charset="0"/>
                <a:ea typeface="Arial" pitchFamily="34" charset="-122"/>
                <a:cs typeface="Arial" pitchFamily="34" charset="-120"/>
              </a:rPr>
              <a:t>SCAN NOW — USE LATER</a:t>
            </a:r>
            <a:endParaRPr lang="en-US" sz="950" dirty="0"/>
          </a:p>
        </p:txBody>
      </p:sp>
      <p:sp>
        <p:nvSpPr>
          <p:cNvPr id="3" name="Text 1"/>
          <p:cNvSpPr/>
          <p:nvPr/>
        </p:nvSpPr>
        <p:spPr>
          <a:xfrm>
            <a:off x="530352" y="667512"/>
            <a:ext cx="10972800" cy="530352"/>
          </a:xfrm>
          <a:prstGeom prst="rect">
            <a:avLst/>
          </a:prstGeom>
          <a:noFill/>
          <a:ln/>
        </p:spPr>
        <p:txBody>
          <a:bodyPr wrap="square" lIns="0" tIns="0" rIns="0" bIns="0" rtlCol="0" anchor="ctr">
            <a:normAutofit/>
          </a:bodyPr>
          <a:lstStyle/>
          <a:p>
            <a:pPr marL="0" indent="0">
              <a:buNone/>
            </a:pPr>
            <a:r>
              <a:rPr lang="en-US" sz="2600" b="1" dirty="0">
                <a:solidFill>
                  <a:srgbClr val="F7F9FB"/>
                </a:solidFill>
                <a:latin typeface="Arial" pitchFamily="34" charset="0"/>
                <a:ea typeface="Arial" pitchFamily="34" charset="-122"/>
                <a:cs typeface="Arial" pitchFamily="34" charset="-120"/>
              </a:rPr>
              <a:t>Resources to keep learning</a:t>
            </a:r>
            <a:endParaRPr lang="en-US" sz="2600" dirty="0"/>
          </a:p>
        </p:txBody>
      </p:sp>
      <p:sp>
        <p:nvSpPr>
          <p:cNvPr id="4" name="Shape 2"/>
          <p:cNvSpPr/>
          <p:nvPr/>
        </p:nvSpPr>
        <p:spPr>
          <a:xfrm>
            <a:off x="530352" y="1298448"/>
            <a:ext cx="11064240" cy="0"/>
          </a:xfrm>
          <a:prstGeom prst="line">
            <a:avLst/>
          </a:prstGeom>
          <a:noFill/>
          <a:ln w="12700">
            <a:solidFill>
              <a:srgbClr val="24465C"/>
            </a:solidFill>
            <a:prstDash val="solid"/>
          </a:ln>
        </p:spPr>
        <p:txBody>
          <a:bodyPr/>
          <a:lstStyle/>
          <a:p>
            <a:endParaRPr lang="en-US" dirty="0"/>
          </a:p>
        </p:txBody>
      </p:sp>
      <p:sp>
        <p:nvSpPr>
          <p:cNvPr id="5" name="Shape 3"/>
          <p:cNvSpPr/>
          <p:nvPr/>
        </p:nvSpPr>
        <p:spPr>
          <a:xfrm>
            <a:off x="685800" y="1508760"/>
            <a:ext cx="2587752" cy="4389120"/>
          </a:xfrm>
          <a:prstGeom prst="roundRect">
            <a:avLst>
              <a:gd name="adj" fmla="val 2120"/>
            </a:avLst>
          </a:prstGeom>
          <a:solidFill>
            <a:srgbClr val="0C2537"/>
          </a:solidFill>
          <a:ln w="15240">
            <a:solidFill>
              <a:srgbClr val="F47B20"/>
            </a:solidFill>
            <a:prstDash val="solid"/>
          </a:ln>
          <a:effectLst>
            <a:outerShdw algn="bl" rotWithShape="0">
              <a:srgbClr val="000000">
                <a:alpha val="0"/>
              </a:srgbClr>
            </a:outerShdw>
          </a:effectLst>
        </p:spPr>
        <p:txBody>
          <a:bodyPr/>
          <a:lstStyle/>
          <a:p>
            <a:endParaRPr lang="en-US" dirty="0"/>
          </a:p>
        </p:txBody>
      </p:sp>
      <p:pic>
        <p:nvPicPr>
          <p:cNvPr id="6" name="Image 0" descr="/mnt/data/iba_seminar_assets/qr_rally_planning.png"/>
          <p:cNvPicPr>
            <a:picLocks noChangeAspect="1"/>
          </p:cNvPicPr>
          <p:nvPr/>
        </p:nvPicPr>
        <p:blipFill>
          <a:blip r:embed="rId3"/>
          <a:stretch>
            <a:fillRect/>
          </a:stretch>
        </p:blipFill>
        <p:spPr>
          <a:xfrm>
            <a:off x="1133856" y="1874520"/>
            <a:ext cx="1691640" cy="1691640"/>
          </a:xfrm>
          <a:prstGeom prst="rect">
            <a:avLst/>
          </a:prstGeom>
        </p:spPr>
      </p:pic>
      <p:sp>
        <p:nvSpPr>
          <p:cNvPr id="7" name="Text 4"/>
          <p:cNvSpPr/>
          <p:nvPr/>
        </p:nvSpPr>
        <p:spPr>
          <a:xfrm>
            <a:off x="914400" y="3840480"/>
            <a:ext cx="2130552" cy="530352"/>
          </a:xfrm>
          <a:prstGeom prst="rect">
            <a:avLst/>
          </a:prstGeom>
          <a:noFill/>
          <a:ln/>
        </p:spPr>
        <p:txBody>
          <a:bodyPr wrap="square" lIns="0" tIns="0" rIns="0" bIns="0" rtlCol="0" anchor="ctr">
            <a:normAutofit/>
          </a:bodyPr>
          <a:lstStyle/>
          <a:p>
            <a:pPr marL="0" indent="0" algn="ctr">
              <a:buNone/>
            </a:pPr>
            <a:r>
              <a:rPr lang="en-US" sz="1400" b="1" dirty="0">
                <a:solidFill>
                  <a:srgbClr val="F7F9FB"/>
                </a:solidFill>
              </a:rPr>
              <a:t>RALLY PLANNING</a:t>
            </a:r>
            <a:endParaRPr lang="en-US" sz="1400" dirty="0"/>
          </a:p>
        </p:txBody>
      </p:sp>
      <p:sp>
        <p:nvSpPr>
          <p:cNvPr id="8" name="Text 5"/>
          <p:cNvSpPr/>
          <p:nvPr/>
        </p:nvSpPr>
        <p:spPr>
          <a:xfrm>
            <a:off x="914400" y="4572000"/>
            <a:ext cx="2130552" cy="658368"/>
          </a:xfrm>
          <a:prstGeom prst="rect">
            <a:avLst/>
          </a:prstGeom>
          <a:noFill/>
          <a:ln/>
        </p:spPr>
        <p:txBody>
          <a:bodyPr wrap="square" lIns="0" tIns="0" rIns="0" bIns="0" rtlCol="0" anchor="ctr">
            <a:normAutofit/>
          </a:bodyPr>
          <a:lstStyle/>
          <a:p>
            <a:pPr marL="0" indent="0" algn="ctr">
              <a:buNone/>
            </a:pPr>
            <a:r>
              <a:rPr lang="en-US" sz="1300" dirty="0">
                <a:solidFill>
                  <a:srgbClr val="92A7B7"/>
                </a:solidFill>
              </a:rPr>
              <a:t>gregrice.com/rallys/rallys.html</a:t>
            </a:r>
            <a:endParaRPr lang="en-US" sz="1300" dirty="0"/>
          </a:p>
        </p:txBody>
      </p:sp>
      <p:sp>
        <p:nvSpPr>
          <p:cNvPr id="9" name="Shape 6"/>
          <p:cNvSpPr/>
          <p:nvPr/>
        </p:nvSpPr>
        <p:spPr>
          <a:xfrm>
            <a:off x="3502152" y="1508760"/>
            <a:ext cx="2587752" cy="4389120"/>
          </a:xfrm>
          <a:prstGeom prst="roundRect">
            <a:avLst>
              <a:gd name="adj" fmla="val 2120"/>
            </a:avLst>
          </a:prstGeom>
          <a:solidFill>
            <a:srgbClr val="0C2537"/>
          </a:solidFill>
          <a:ln w="15240">
            <a:solidFill>
              <a:srgbClr val="2AC2C2"/>
            </a:solidFill>
            <a:prstDash val="solid"/>
          </a:ln>
          <a:effectLst>
            <a:outerShdw algn="bl" rotWithShape="0">
              <a:srgbClr val="000000">
                <a:alpha val="0"/>
              </a:srgbClr>
            </a:outerShdw>
          </a:effectLst>
        </p:spPr>
        <p:txBody>
          <a:bodyPr/>
          <a:lstStyle/>
          <a:p>
            <a:endParaRPr lang="en-US" dirty="0"/>
          </a:p>
        </p:txBody>
      </p:sp>
      <p:pic>
        <p:nvPicPr>
          <p:cNvPr id="10" name="Image 1" descr="/mnt/data/iba_seminar_assets/qr_bonus_planner.png"/>
          <p:cNvPicPr>
            <a:picLocks noChangeAspect="1"/>
          </p:cNvPicPr>
          <p:nvPr/>
        </p:nvPicPr>
        <p:blipFill>
          <a:blip r:embed="rId4"/>
          <a:stretch>
            <a:fillRect/>
          </a:stretch>
        </p:blipFill>
        <p:spPr>
          <a:xfrm>
            <a:off x="3950208" y="1874520"/>
            <a:ext cx="1691640" cy="1691640"/>
          </a:xfrm>
          <a:prstGeom prst="rect">
            <a:avLst/>
          </a:prstGeom>
        </p:spPr>
      </p:pic>
      <p:sp>
        <p:nvSpPr>
          <p:cNvPr id="11" name="Text 7"/>
          <p:cNvSpPr/>
          <p:nvPr/>
        </p:nvSpPr>
        <p:spPr>
          <a:xfrm>
            <a:off x="3730752" y="3840480"/>
            <a:ext cx="2130552" cy="530352"/>
          </a:xfrm>
          <a:prstGeom prst="rect">
            <a:avLst/>
          </a:prstGeom>
          <a:noFill/>
          <a:ln/>
        </p:spPr>
        <p:txBody>
          <a:bodyPr wrap="square" lIns="0" tIns="0" rIns="0" bIns="0" rtlCol="0" anchor="ctr">
            <a:normAutofit/>
          </a:bodyPr>
          <a:lstStyle/>
          <a:p>
            <a:pPr marL="0" indent="0" algn="ctr">
              <a:buNone/>
            </a:pPr>
            <a:r>
              <a:rPr lang="en-US" sz="1400" b="1" dirty="0">
                <a:solidFill>
                  <a:srgbClr val="F7F9FB"/>
                </a:solidFill>
              </a:rPr>
              <a:t>RALLY BONUS PLANNER HELP</a:t>
            </a:r>
            <a:endParaRPr lang="en-US" sz="1400" dirty="0"/>
          </a:p>
        </p:txBody>
      </p:sp>
      <p:sp>
        <p:nvSpPr>
          <p:cNvPr id="12" name="Text 8"/>
          <p:cNvSpPr/>
          <p:nvPr/>
        </p:nvSpPr>
        <p:spPr>
          <a:xfrm>
            <a:off x="3730752" y="4572000"/>
            <a:ext cx="2130552" cy="658368"/>
          </a:xfrm>
          <a:prstGeom prst="rect">
            <a:avLst/>
          </a:prstGeom>
          <a:noFill/>
          <a:ln/>
        </p:spPr>
        <p:txBody>
          <a:bodyPr wrap="square" lIns="0" tIns="0" rIns="0" bIns="0" rtlCol="0" anchor="ctr">
            <a:normAutofit/>
          </a:bodyPr>
          <a:lstStyle/>
          <a:p>
            <a:pPr marL="0" indent="0" algn="ctr">
              <a:buNone/>
            </a:pPr>
            <a:r>
              <a:rPr lang="en-US" sz="1300" dirty="0">
                <a:solidFill>
                  <a:srgbClr val="92A7B7"/>
                </a:solidFill>
              </a:rPr>
              <a:t>gregrice.com/rally-planner/help.html</a:t>
            </a:r>
            <a:endParaRPr lang="en-US" sz="1300" dirty="0"/>
          </a:p>
        </p:txBody>
      </p:sp>
      <p:sp>
        <p:nvSpPr>
          <p:cNvPr id="13" name="Shape 9"/>
          <p:cNvSpPr/>
          <p:nvPr/>
        </p:nvSpPr>
        <p:spPr>
          <a:xfrm>
            <a:off x="6318504" y="1508760"/>
            <a:ext cx="2587752" cy="4389120"/>
          </a:xfrm>
          <a:prstGeom prst="roundRect">
            <a:avLst>
              <a:gd name="adj" fmla="val 2120"/>
            </a:avLst>
          </a:prstGeom>
          <a:solidFill>
            <a:srgbClr val="0C2537"/>
          </a:solidFill>
          <a:ln w="15240">
            <a:solidFill>
              <a:srgbClr val="F4C95D"/>
            </a:solidFill>
            <a:prstDash val="solid"/>
          </a:ln>
          <a:effectLst>
            <a:outerShdw algn="bl" rotWithShape="0">
              <a:srgbClr val="000000">
                <a:alpha val="0"/>
              </a:srgbClr>
            </a:outerShdw>
          </a:effectLst>
        </p:spPr>
        <p:txBody>
          <a:bodyPr/>
          <a:lstStyle/>
          <a:p>
            <a:endParaRPr lang="en-US" dirty="0"/>
          </a:p>
        </p:txBody>
      </p:sp>
      <p:pic>
        <p:nvPicPr>
          <p:cNvPr id="14" name="Image 2" descr="/mnt/data/iba_seminar_assets/qr_video.png"/>
          <p:cNvPicPr>
            <a:picLocks noChangeAspect="1"/>
          </p:cNvPicPr>
          <p:nvPr/>
        </p:nvPicPr>
        <p:blipFill>
          <a:blip r:embed="rId5"/>
          <a:stretch>
            <a:fillRect/>
          </a:stretch>
        </p:blipFill>
        <p:spPr>
          <a:xfrm>
            <a:off x="6766560" y="1874520"/>
            <a:ext cx="1691640" cy="1691640"/>
          </a:xfrm>
          <a:prstGeom prst="rect">
            <a:avLst/>
          </a:prstGeom>
        </p:spPr>
      </p:pic>
      <p:sp>
        <p:nvSpPr>
          <p:cNvPr id="15" name="Text 10"/>
          <p:cNvSpPr/>
          <p:nvPr/>
        </p:nvSpPr>
        <p:spPr>
          <a:xfrm>
            <a:off x="6547104" y="3840480"/>
            <a:ext cx="2130552" cy="530352"/>
          </a:xfrm>
          <a:prstGeom prst="rect">
            <a:avLst/>
          </a:prstGeom>
          <a:noFill/>
          <a:ln/>
        </p:spPr>
        <p:txBody>
          <a:bodyPr wrap="square" lIns="0" tIns="0" rIns="0" bIns="0" rtlCol="0" anchor="ctr">
            <a:normAutofit/>
          </a:bodyPr>
          <a:lstStyle/>
          <a:p>
            <a:pPr marL="0" indent="0" algn="ctr">
              <a:buNone/>
            </a:pPr>
            <a:r>
              <a:rPr lang="en-US" sz="1400" b="1" dirty="0">
                <a:solidFill>
                  <a:srgbClr val="F7F9FB"/>
                </a:solidFill>
              </a:rPr>
              <a:t>2021 RALLY PLANNING SEMINAR</a:t>
            </a:r>
            <a:endParaRPr lang="en-US" sz="1400" dirty="0"/>
          </a:p>
        </p:txBody>
      </p:sp>
      <p:sp>
        <p:nvSpPr>
          <p:cNvPr id="16" name="Text 11"/>
          <p:cNvSpPr/>
          <p:nvPr/>
        </p:nvSpPr>
        <p:spPr>
          <a:xfrm>
            <a:off x="6547104" y="4572000"/>
            <a:ext cx="2130552" cy="658368"/>
          </a:xfrm>
          <a:prstGeom prst="rect">
            <a:avLst/>
          </a:prstGeom>
          <a:noFill/>
          <a:ln/>
        </p:spPr>
        <p:txBody>
          <a:bodyPr wrap="square" lIns="0" tIns="0" rIns="0" bIns="0" rtlCol="0" anchor="ctr">
            <a:normAutofit/>
          </a:bodyPr>
          <a:lstStyle/>
          <a:p>
            <a:pPr marL="0" indent="0" algn="ctr">
              <a:buNone/>
            </a:pPr>
            <a:r>
              <a:rPr lang="en-US" sz="1300" dirty="0">
                <a:solidFill>
                  <a:srgbClr val="92A7B7"/>
                </a:solidFill>
              </a:rPr>
              <a:t>YouTube • 3-hour deep dive</a:t>
            </a:r>
            <a:endParaRPr lang="en-US" sz="1300" dirty="0"/>
          </a:p>
        </p:txBody>
      </p:sp>
      <p:sp>
        <p:nvSpPr>
          <p:cNvPr id="17" name="Shape 12"/>
          <p:cNvSpPr/>
          <p:nvPr/>
        </p:nvSpPr>
        <p:spPr>
          <a:xfrm>
            <a:off x="9134856" y="1508760"/>
            <a:ext cx="2587752" cy="4389120"/>
          </a:xfrm>
          <a:prstGeom prst="roundRect">
            <a:avLst>
              <a:gd name="adj" fmla="val 2120"/>
            </a:avLst>
          </a:prstGeom>
          <a:solidFill>
            <a:srgbClr val="0C2537"/>
          </a:solidFill>
          <a:ln w="15240">
            <a:solidFill>
              <a:srgbClr val="4CA6FF"/>
            </a:solidFill>
            <a:prstDash val="solid"/>
          </a:ln>
          <a:effectLst>
            <a:outerShdw algn="bl" rotWithShape="0">
              <a:srgbClr val="000000">
                <a:alpha val="0"/>
              </a:srgbClr>
            </a:outerShdw>
          </a:effectLst>
        </p:spPr>
        <p:txBody>
          <a:bodyPr/>
          <a:lstStyle/>
          <a:p>
            <a:endParaRPr lang="en-US" dirty="0"/>
          </a:p>
        </p:txBody>
      </p:sp>
      <p:pic>
        <p:nvPicPr>
          <p:cNvPr id="18" name="Image 3" descr="/mnt/data/iba_seminar_assets/qr_ibr.png"/>
          <p:cNvPicPr>
            <a:picLocks noChangeAspect="1"/>
          </p:cNvPicPr>
          <p:nvPr/>
        </p:nvPicPr>
        <p:blipFill>
          <a:blip r:embed="rId6"/>
          <a:stretch>
            <a:fillRect/>
          </a:stretch>
        </p:blipFill>
        <p:spPr>
          <a:xfrm>
            <a:off x="9582912" y="1874520"/>
            <a:ext cx="1691640" cy="1691640"/>
          </a:xfrm>
          <a:prstGeom prst="rect">
            <a:avLst/>
          </a:prstGeom>
        </p:spPr>
      </p:pic>
      <p:sp>
        <p:nvSpPr>
          <p:cNvPr id="19" name="Text 13"/>
          <p:cNvSpPr/>
          <p:nvPr/>
        </p:nvSpPr>
        <p:spPr>
          <a:xfrm>
            <a:off x="9363456" y="3840480"/>
            <a:ext cx="2130552" cy="530352"/>
          </a:xfrm>
          <a:prstGeom prst="rect">
            <a:avLst/>
          </a:prstGeom>
          <a:noFill/>
          <a:ln/>
        </p:spPr>
        <p:txBody>
          <a:bodyPr wrap="square" lIns="0" tIns="0" rIns="0" bIns="0" rtlCol="0" anchor="ctr">
            <a:normAutofit/>
          </a:bodyPr>
          <a:lstStyle/>
          <a:p>
            <a:pPr marL="0" indent="0" algn="ctr">
              <a:buNone/>
            </a:pPr>
            <a:r>
              <a:rPr lang="en-US" sz="1400" b="1" dirty="0">
                <a:solidFill>
                  <a:srgbClr val="F7F9FB"/>
                </a:solidFill>
              </a:rPr>
              <a:t>MY IBR PREPARATION</a:t>
            </a:r>
            <a:endParaRPr lang="en-US" sz="1400" dirty="0"/>
          </a:p>
        </p:txBody>
      </p:sp>
      <p:sp>
        <p:nvSpPr>
          <p:cNvPr id="20" name="Text 14"/>
          <p:cNvSpPr/>
          <p:nvPr/>
        </p:nvSpPr>
        <p:spPr>
          <a:xfrm>
            <a:off x="9363456" y="4572000"/>
            <a:ext cx="2130552" cy="658368"/>
          </a:xfrm>
          <a:prstGeom prst="rect">
            <a:avLst/>
          </a:prstGeom>
          <a:noFill/>
          <a:ln/>
        </p:spPr>
        <p:txBody>
          <a:bodyPr wrap="square" lIns="0" tIns="0" rIns="0" bIns="0" rtlCol="0" anchor="ctr">
            <a:normAutofit/>
          </a:bodyPr>
          <a:lstStyle/>
          <a:p>
            <a:pPr marL="0" indent="0" algn="ctr">
              <a:buNone/>
            </a:pPr>
            <a:r>
              <a:rPr lang="en-US" sz="1300" dirty="0">
                <a:solidFill>
                  <a:srgbClr val="92A7B7"/>
                </a:solidFill>
              </a:rPr>
              <a:t>gregrice.com/ibr/ibr.html</a:t>
            </a:r>
            <a:endParaRPr lang="en-US" sz="1300" dirty="0"/>
          </a:p>
        </p:txBody>
      </p:sp>
      <p:sp>
        <p:nvSpPr>
          <p:cNvPr id="21" name="Text 15"/>
          <p:cNvSpPr/>
          <p:nvPr/>
        </p:nvSpPr>
        <p:spPr>
          <a:xfrm>
            <a:off x="1097280" y="6053328"/>
            <a:ext cx="9921240" cy="274320"/>
          </a:xfrm>
          <a:prstGeom prst="rect">
            <a:avLst/>
          </a:prstGeom>
          <a:noFill/>
          <a:ln/>
        </p:spPr>
        <p:txBody>
          <a:bodyPr wrap="square" lIns="0" tIns="0" rIns="0" bIns="0" rtlCol="0" anchor="ctr"/>
          <a:lstStyle/>
          <a:p>
            <a:pPr marL="0" indent="0" algn="ctr">
              <a:buNone/>
            </a:pPr>
            <a:r>
              <a:rPr lang="en-US" b="1" dirty="0">
                <a:solidFill>
                  <a:srgbClr val="F7F9FB"/>
                </a:solidFill>
              </a:rPr>
              <a:t>I keep updating all of these. If you have questions, reach out — greg@gregrice.com</a:t>
            </a:r>
            <a:endParaRPr lang="en-US" dirty="0"/>
          </a:p>
        </p:txBody>
      </p:sp>
      <p:sp>
        <p:nvSpPr>
          <p:cNvPr id="25" name="Slide Number Placeholder 0"/>
          <p:cNvSpPr>
            <a:spLocks noGrp="1"/>
          </p:cNvSpPr>
          <p:nvPr>
            <p:ph type="sldNum" sz="quarter" idx="4294967295"/>
          </p:nvPr>
        </p:nvSpPr>
        <p:spPr>
          <a:xfrm>
            <a:off x="11494008" y="6473952"/>
            <a:ext cx="310896" cy="219456"/>
          </a:xfrm>
          <a:prstGeom prst="rect">
            <a:avLst/>
          </a:prstGeom>
          <a:extLst>
            <a:ext uri="{C572A759-6A51-4108-AA02-DFA0A04FC94B}">
              <ma14:wrappingTextBoxFlag xmlns="" xmlns:ma14="http://schemas.microsoft.com/office/mac/drawingml/2011/main" val="0"/>
            </a:ext>
          </a:extLst>
        </p:spPr>
        <p:txBody>
          <a:bodyPr/>
          <a:lstStyle>
            <a:lvl1pPr>
              <a:defRPr sz="800">
                <a:solidFill>
                  <a:srgbClr val="70879A"/>
                </a:solidFill>
                <a:latin typeface="Arial"/>
                <a:ea typeface="Arial"/>
                <a:cs typeface="Arial"/>
              </a:defRPr>
            </a:lvl1pPr>
          </a:lstStyle>
          <a:p>
            <a:pPr algn="r"/>
            <a:fld id="{F7021451-1387-4CA6-816F-3879F97B5CBC}" type="slidenum">
              <a:rPr lang="en-US" b="0"/>
              <a:t>41</a:t>
            </a:fld>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071827"/>
        </a:solidFill>
        <a:effectLst/>
      </p:bgPr>
    </p:bg>
    <p:spTree>
      <p:nvGrpSpPr>
        <p:cNvPr id="1" name=""/>
        <p:cNvGrpSpPr/>
        <p:nvPr/>
      </p:nvGrpSpPr>
      <p:grpSpPr>
        <a:xfrm>
          <a:off x="0" y="0"/>
          <a:ext cx="0" cy="0"/>
          <a:chOff x="0" y="0"/>
          <a:chExt cx="0" cy="0"/>
        </a:xfrm>
      </p:grpSpPr>
      <p:pic>
        <p:nvPicPr>
          <p:cNvPr id="2" name="Image 0" descr="/mnt/data/iba_seminar_assets/Blue-hour mountain rally ride.png"/>
          <p:cNvPicPr>
            <a:picLocks noChangeAspect="1"/>
          </p:cNvPicPr>
          <p:nvPr/>
        </p:nvPicPr>
        <p:blipFill>
          <a:blip r:embed="rId3"/>
          <a:srcRect t="25" b="25"/>
          <a:stretch/>
        </p:blipFill>
        <p:spPr>
          <a:xfrm>
            <a:off x="0" y="0"/>
            <a:ext cx="12191695" cy="6858000"/>
          </a:xfrm>
          <a:prstGeom prst="rect">
            <a:avLst/>
          </a:prstGeom>
        </p:spPr>
      </p:pic>
      <p:sp>
        <p:nvSpPr>
          <p:cNvPr id="4" name="Shape 1"/>
          <p:cNvSpPr/>
          <p:nvPr/>
        </p:nvSpPr>
        <p:spPr>
          <a:xfrm>
            <a:off x="685800" y="713231"/>
            <a:ext cx="4663440" cy="4462617"/>
          </a:xfrm>
          <a:prstGeom prst="roundRect">
            <a:avLst>
              <a:gd name="adj" fmla="val 1758"/>
            </a:avLst>
          </a:prstGeom>
          <a:solidFill>
            <a:srgbClr val="071827">
              <a:alpha val="92000"/>
            </a:srgbClr>
          </a:solidFill>
          <a:ln w="12700">
            <a:solidFill>
              <a:srgbClr val="24465C">
                <a:alpha val="80000"/>
              </a:srgbClr>
            </a:solidFill>
            <a:prstDash val="solid"/>
          </a:ln>
          <a:effectLst>
            <a:outerShdw algn="bl" rotWithShape="0">
              <a:srgbClr val="000000">
                <a:alpha val="0"/>
              </a:srgbClr>
            </a:outerShdw>
          </a:effectLst>
        </p:spPr>
        <p:txBody>
          <a:bodyPr/>
          <a:lstStyle/>
          <a:p>
            <a:endParaRPr lang="en-US" dirty="0"/>
          </a:p>
        </p:txBody>
      </p:sp>
      <p:sp>
        <p:nvSpPr>
          <p:cNvPr id="6" name="Text 2"/>
          <p:cNvSpPr/>
          <p:nvPr/>
        </p:nvSpPr>
        <p:spPr>
          <a:xfrm>
            <a:off x="1024128" y="1115568"/>
            <a:ext cx="3886200" cy="548640"/>
          </a:xfrm>
          <a:prstGeom prst="rect">
            <a:avLst/>
          </a:prstGeom>
          <a:noFill/>
          <a:ln/>
        </p:spPr>
        <p:txBody>
          <a:bodyPr wrap="square" lIns="0" tIns="0" rIns="0" bIns="0" rtlCol="0" anchor="ctr"/>
          <a:lstStyle/>
          <a:p>
            <a:pPr marL="0" indent="0">
              <a:buNone/>
            </a:pPr>
            <a:r>
              <a:rPr lang="en-US" sz="3200" b="1" dirty="0">
                <a:solidFill>
                  <a:srgbClr val="F7F9FB"/>
                </a:solidFill>
              </a:rPr>
              <a:t>QUESTIONS?</a:t>
            </a:r>
            <a:endParaRPr lang="en-US" sz="3200" dirty="0"/>
          </a:p>
        </p:txBody>
      </p:sp>
      <p:sp>
        <p:nvSpPr>
          <p:cNvPr id="7" name="Text 3"/>
          <p:cNvSpPr/>
          <p:nvPr/>
        </p:nvSpPr>
        <p:spPr>
          <a:xfrm>
            <a:off x="1024128" y="1847088"/>
            <a:ext cx="3794760" cy="1600200"/>
          </a:xfrm>
          <a:prstGeom prst="rect">
            <a:avLst/>
          </a:prstGeom>
          <a:noFill/>
          <a:ln/>
        </p:spPr>
        <p:txBody>
          <a:bodyPr wrap="square" lIns="0" tIns="0" rIns="0" bIns="0" rtlCol="0" anchor="ctr">
            <a:normAutofit/>
          </a:bodyPr>
          <a:lstStyle/>
          <a:p>
            <a:pPr marL="0" indent="0">
              <a:buNone/>
            </a:pPr>
            <a:r>
              <a:rPr lang="en-US" sz="2900" b="1" dirty="0">
                <a:solidFill>
                  <a:srgbClr val="F7F9FB"/>
                </a:solidFill>
              </a:rPr>
              <a:t>Plan the rally.</a:t>
            </a:r>
            <a:endParaRPr lang="en-US" sz="2900" dirty="0"/>
          </a:p>
          <a:p>
            <a:pPr marL="0" indent="0">
              <a:buNone/>
            </a:pPr>
            <a:r>
              <a:rPr lang="en-US" sz="2900" b="1" dirty="0">
                <a:solidFill>
                  <a:srgbClr val="F7F9FB"/>
                </a:solidFill>
              </a:rPr>
              <a:t>Ride the plan.</a:t>
            </a:r>
            <a:endParaRPr lang="en-US" sz="2900" dirty="0"/>
          </a:p>
          <a:p>
            <a:pPr marL="0" indent="0">
              <a:buNone/>
            </a:pPr>
            <a:r>
              <a:rPr lang="en-US" sz="2900" b="1" dirty="0">
                <a:solidFill>
                  <a:srgbClr val="F7F9FB"/>
                </a:solidFill>
              </a:rPr>
              <a:t>Get home safe.</a:t>
            </a:r>
            <a:endParaRPr lang="en-US" sz="2900" dirty="0"/>
          </a:p>
        </p:txBody>
      </p:sp>
      <p:sp>
        <p:nvSpPr>
          <p:cNvPr id="8" name="Shape 4"/>
          <p:cNvSpPr/>
          <p:nvPr/>
        </p:nvSpPr>
        <p:spPr>
          <a:xfrm>
            <a:off x="1024128" y="3685032"/>
            <a:ext cx="3154680" cy="0"/>
          </a:xfrm>
          <a:prstGeom prst="line">
            <a:avLst/>
          </a:prstGeom>
          <a:noFill/>
          <a:ln w="25400">
            <a:solidFill>
              <a:srgbClr val="F47B20"/>
            </a:solidFill>
            <a:prstDash val="solid"/>
          </a:ln>
        </p:spPr>
        <p:txBody>
          <a:bodyPr/>
          <a:lstStyle/>
          <a:p>
            <a:endParaRPr lang="en-US" dirty="0"/>
          </a:p>
        </p:txBody>
      </p:sp>
      <p:sp>
        <p:nvSpPr>
          <p:cNvPr id="9" name="Text 5"/>
          <p:cNvSpPr/>
          <p:nvPr/>
        </p:nvSpPr>
        <p:spPr>
          <a:xfrm>
            <a:off x="1024128" y="3950208"/>
            <a:ext cx="3566160" cy="310896"/>
          </a:xfrm>
          <a:prstGeom prst="rect">
            <a:avLst/>
          </a:prstGeom>
          <a:noFill/>
          <a:ln/>
        </p:spPr>
        <p:txBody>
          <a:bodyPr wrap="square" lIns="0" tIns="0" rIns="0" bIns="0" rtlCol="0" anchor="ctr"/>
          <a:lstStyle/>
          <a:p>
            <a:pPr marL="0" indent="0">
              <a:buNone/>
            </a:pPr>
            <a:r>
              <a:rPr lang="en-US" sz="1300" b="1" dirty="0">
                <a:solidFill>
                  <a:srgbClr val="F7F9FB"/>
                </a:solidFill>
              </a:rPr>
              <a:t>Greg Rice  •  gregrice.com</a:t>
            </a:r>
            <a:endParaRPr lang="en-US" sz="1300" dirty="0"/>
          </a:p>
        </p:txBody>
      </p:sp>
      <p:sp>
        <p:nvSpPr>
          <p:cNvPr id="10" name="Text 6"/>
          <p:cNvSpPr/>
          <p:nvPr/>
        </p:nvSpPr>
        <p:spPr>
          <a:xfrm>
            <a:off x="1024128" y="4462272"/>
            <a:ext cx="3794760" cy="566928"/>
          </a:xfrm>
          <a:prstGeom prst="rect">
            <a:avLst/>
          </a:prstGeom>
          <a:noFill/>
          <a:ln/>
        </p:spPr>
        <p:txBody>
          <a:bodyPr wrap="square" lIns="0" tIns="0" rIns="0" bIns="0" rtlCol="0" anchor="ctr">
            <a:normAutofit/>
          </a:bodyPr>
          <a:lstStyle/>
          <a:p>
            <a:pPr marL="0" indent="0">
              <a:buNone/>
            </a:pPr>
            <a:r>
              <a:rPr lang="en-US" sz="1400" b="1" dirty="0">
                <a:solidFill>
                  <a:srgbClr val="92A7B7"/>
                </a:solidFill>
              </a:rPr>
              <a:t>Thank you to the Iron Butt Association and the Big As Texas organizers.</a:t>
            </a:r>
            <a:endParaRPr lang="en-US" sz="1400" b="1"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242</TotalTime>
  <Words>9064</Words>
  <Application>Microsoft Office PowerPoint</Application>
  <PresentationFormat>Widescreen</PresentationFormat>
  <Paragraphs>909</Paragraphs>
  <Slides>42</Slides>
  <Notes>42</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42</vt:i4>
      </vt:variant>
    </vt:vector>
  </HeadingPairs>
  <TitlesOfParts>
    <vt:vector size="44" baseType="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GregRice.com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Rally Planning — Plan the Rally. Ride the Plan.</dc:title>
  <dc:subject>How to approach, plan and prepare for long-distance endurance motorcycle rallies</dc:subject>
  <dc:creator>Greg Rice</dc:creator>
  <cp:lastModifiedBy>Gregory Rice</cp:lastModifiedBy>
  <cp:revision>91</cp:revision>
  <dcterms:created xsi:type="dcterms:W3CDTF">2026-09-13T18:17:36Z</dcterms:created>
  <dcterms:modified xsi:type="dcterms:W3CDTF">2026-09-29T14:06:23Z</dcterms:modified>
</cp:coreProperties>
</file>