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312" r:id="rId2"/>
    <p:sldId id="261" r:id="rId3"/>
    <p:sldId id="266" r:id="rId4"/>
    <p:sldId id="279" r:id="rId5"/>
    <p:sldId id="278" r:id="rId6"/>
    <p:sldId id="318" r:id="rId7"/>
    <p:sldId id="315" r:id="rId8"/>
    <p:sldId id="311" r:id="rId9"/>
    <p:sldId id="310" r:id="rId10"/>
    <p:sldId id="356" r:id="rId11"/>
    <p:sldId id="357" r:id="rId12"/>
    <p:sldId id="317" r:id="rId13"/>
    <p:sldId id="336" r:id="rId14"/>
    <p:sldId id="347" r:id="rId15"/>
    <p:sldId id="316" r:id="rId16"/>
    <p:sldId id="341" r:id="rId17"/>
    <p:sldId id="342" r:id="rId18"/>
    <p:sldId id="343" r:id="rId19"/>
    <p:sldId id="307" r:id="rId20"/>
    <p:sldId id="308" r:id="rId21"/>
    <p:sldId id="362" r:id="rId22"/>
    <p:sldId id="306" r:id="rId23"/>
    <p:sldId id="314" r:id="rId24"/>
    <p:sldId id="344" r:id="rId25"/>
    <p:sldId id="346" r:id="rId26"/>
    <p:sldId id="345" r:id="rId27"/>
    <p:sldId id="333" r:id="rId28"/>
    <p:sldId id="335" r:id="rId29"/>
    <p:sldId id="296" r:id="rId30"/>
    <p:sldId id="334" r:id="rId31"/>
    <p:sldId id="340" r:id="rId32"/>
    <p:sldId id="337" r:id="rId33"/>
    <p:sldId id="338" r:id="rId34"/>
    <p:sldId id="321" r:id="rId35"/>
    <p:sldId id="322" r:id="rId36"/>
    <p:sldId id="328" r:id="rId37"/>
    <p:sldId id="329" r:id="rId38"/>
    <p:sldId id="330" r:id="rId39"/>
    <p:sldId id="331" r:id="rId40"/>
    <p:sldId id="291" r:id="rId41"/>
    <p:sldId id="323" r:id="rId42"/>
    <p:sldId id="324" r:id="rId43"/>
    <p:sldId id="325" r:id="rId44"/>
    <p:sldId id="348" r:id="rId45"/>
    <p:sldId id="326" r:id="rId46"/>
    <p:sldId id="327" r:id="rId47"/>
    <p:sldId id="349" r:id="rId48"/>
    <p:sldId id="332" r:id="rId49"/>
    <p:sldId id="350" r:id="rId50"/>
    <p:sldId id="351" r:id="rId51"/>
    <p:sldId id="352" r:id="rId52"/>
    <p:sldId id="355" r:id="rId53"/>
    <p:sldId id="354" r:id="rId54"/>
    <p:sldId id="353" r:id="rId55"/>
    <p:sldId id="358" r:id="rId56"/>
    <p:sldId id="361" r:id="rId57"/>
    <p:sldId id="360" r:id="rId58"/>
    <p:sldId id="359" r:id="rId59"/>
    <p:sldId id="265"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6/11/relationships/changesInfo" Target="changesInfos/changesInfo1.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egory Rice" userId="0b682130759fc2bb" providerId="LiveId" clId="{1F2BB5AF-728C-4201-B905-CD3AF1998466}"/>
    <pc:docChg chg="custSel addSld modSld">
      <pc:chgData name="Gregory Rice" userId="0b682130759fc2bb" providerId="LiveId" clId="{1F2BB5AF-728C-4201-B905-CD3AF1998466}" dt="2026-09-17T14:23:09.579" v="34" actId="1076"/>
      <pc:docMkLst>
        <pc:docMk/>
      </pc:docMkLst>
      <pc:sldChg chg="addSp delSp modSp mod">
        <pc:chgData name="Gregory Rice" userId="0b682130759fc2bb" providerId="LiveId" clId="{1F2BB5AF-728C-4201-B905-CD3AF1998466}" dt="2026-09-17T14:18:13.399" v="20" actId="20577"/>
        <pc:sldMkLst>
          <pc:docMk/>
          <pc:sldMk cId="3716263484" sldId="336"/>
        </pc:sldMkLst>
        <pc:spChg chg="mod">
          <ac:chgData name="Gregory Rice" userId="0b682130759fc2bb" providerId="LiveId" clId="{1F2BB5AF-728C-4201-B905-CD3AF1998466}" dt="2026-09-17T14:18:13.399" v="20" actId="20577"/>
          <ac:spMkLst>
            <pc:docMk/>
            <pc:sldMk cId="3716263484" sldId="336"/>
            <ac:spMk id="3" creationId="{BF3F5767-F278-80E3-814D-A9258D82EE95}"/>
          </ac:spMkLst>
        </pc:spChg>
        <pc:picChg chg="del">
          <ac:chgData name="Gregory Rice" userId="0b682130759fc2bb" providerId="LiveId" clId="{1F2BB5AF-728C-4201-B905-CD3AF1998466}" dt="2026-09-17T14:17:07.123" v="0" actId="478"/>
          <ac:picMkLst>
            <pc:docMk/>
            <pc:sldMk cId="3716263484" sldId="336"/>
            <ac:picMk id="4" creationId="{5FB79009-3796-EBFB-8249-E3FE9834AFC4}"/>
          </ac:picMkLst>
        </pc:picChg>
        <pc:picChg chg="add mod">
          <ac:chgData name="Gregory Rice" userId="0b682130759fc2bb" providerId="LiveId" clId="{1F2BB5AF-728C-4201-B905-CD3AF1998466}" dt="2026-09-17T14:17:17.632" v="3" actId="1076"/>
          <ac:picMkLst>
            <pc:docMk/>
            <pc:sldMk cId="3716263484" sldId="336"/>
            <ac:picMk id="7" creationId="{0E91F0A0-0815-917B-B38E-5B12A2F092E7}"/>
          </ac:picMkLst>
        </pc:picChg>
      </pc:sldChg>
      <pc:sldChg chg="addSp delSp modSp add mod">
        <pc:chgData name="Gregory Rice" userId="0b682130759fc2bb" providerId="LiveId" clId="{1F2BB5AF-728C-4201-B905-CD3AF1998466}" dt="2026-09-17T14:23:09.579" v="34" actId="1076"/>
        <pc:sldMkLst>
          <pc:docMk/>
          <pc:sldMk cId="3965503651" sldId="362"/>
        </pc:sldMkLst>
        <pc:spChg chg="del">
          <ac:chgData name="Gregory Rice" userId="0b682130759fc2bb" providerId="LiveId" clId="{1F2BB5AF-728C-4201-B905-CD3AF1998466}" dt="2026-09-17T14:21:48.284" v="24" actId="478"/>
          <ac:spMkLst>
            <pc:docMk/>
            <pc:sldMk cId="3965503651" sldId="362"/>
            <ac:spMk id="3" creationId="{ABE1601F-68B5-9384-B9C0-2F88C4794144}"/>
          </ac:spMkLst>
        </pc:spChg>
        <pc:spChg chg="del">
          <ac:chgData name="Gregory Rice" userId="0b682130759fc2bb" providerId="LiveId" clId="{1F2BB5AF-728C-4201-B905-CD3AF1998466}" dt="2026-09-17T14:21:43.467" v="23" actId="478"/>
          <ac:spMkLst>
            <pc:docMk/>
            <pc:sldMk cId="3965503651" sldId="362"/>
            <ac:spMk id="4" creationId="{A135DD0D-DBB0-EAC8-C516-1DE39C9C73FF}"/>
          </ac:spMkLst>
        </pc:spChg>
        <pc:picChg chg="add del mod">
          <ac:chgData name="Gregory Rice" userId="0b682130759fc2bb" providerId="LiveId" clId="{1F2BB5AF-728C-4201-B905-CD3AF1998466}" dt="2026-09-17T14:21:56.227" v="28" actId="478"/>
          <ac:picMkLst>
            <pc:docMk/>
            <pc:sldMk cId="3965503651" sldId="362"/>
            <ac:picMk id="6" creationId="{766B3DF6-3673-B389-DC2C-C44CEB4F5AB8}"/>
          </ac:picMkLst>
        </pc:picChg>
        <pc:picChg chg="del">
          <ac:chgData name="Gregory Rice" userId="0b682130759fc2bb" providerId="LiveId" clId="{1F2BB5AF-728C-4201-B905-CD3AF1998466}" dt="2026-09-17T14:21:39.140" v="22" actId="478"/>
          <ac:picMkLst>
            <pc:docMk/>
            <pc:sldMk cId="3965503651" sldId="362"/>
            <ac:picMk id="8" creationId="{C480D790-F3DD-1BC5-264E-BDCA28F21577}"/>
          </ac:picMkLst>
        </pc:picChg>
        <pc:picChg chg="add mod">
          <ac:chgData name="Gregory Rice" userId="0b682130759fc2bb" providerId="LiveId" clId="{1F2BB5AF-728C-4201-B905-CD3AF1998466}" dt="2026-09-17T14:23:09.579" v="34" actId="1076"/>
          <ac:picMkLst>
            <pc:docMk/>
            <pc:sldMk cId="3965503651" sldId="362"/>
            <ac:picMk id="9" creationId="{A0AD0F47-8348-1DF4-0959-B7E088BE2FD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AFE0ED-E41C-4E89-922C-1B2988CEC98F}" type="datetimeFigureOut">
              <a:rPr lang="en-US" smtClean="0"/>
              <a:t>9/17/2026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FC33B9-AEB2-4B6F-81B0-E76E7AE69B07}" type="slidenum">
              <a:rPr lang="en-US" smtClean="0"/>
              <a:t>‹#›</a:t>
            </a:fld>
            <a:endParaRPr lang="en-US" dirty="0"/>
          </a:p>
        </p:txBody>
      </p:sp>
    </p:spTree>
    <p:extLst>
      <p:ext uri="{BB962C8B-B14F-4D97-AF65-F5344CB8AC3E}">
        <p14:creationId xmlns:p14="http://schemas.microsoft.com/office/powerpoint/2010/main" val="3367626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FC33B9-AEB2-4B6F-81B0-E76E7AE69B07}" type="slidenum">
              <a:rPr lang="en-US" smtClean="0"/>
              <a:t>1</a:t>
            </a:fld>
            <a:endParaRPr lang="en-US" dirty="0"/>
          </a:p>
        </p:txBody>
      </p:sp>
    </p:spTree>
    <p:extLst>
      <p:ext uri="{BB962C8B-B14F-4D97-AF65-F5344CB8AC3E}">
        <p14:creationId xmlns:p14="http://schemas.microsoft.com/office/powerpoint/2010/main" val="19210773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FC33B9-AEB2-4B6F-81B0-E76E7AE69B07}" type="slidenum">
              <a:rPr lang="en-US" smtClean="0"/>
              <a:t>6</a:t>
            </a:fld>
            <a:endParaRPr lang="en-US" dirty="0"/>
          </a:p>
        </p:txBody>
      </p:sp>
    </p:spTree>
    <p:extLst>
      <p:ext uri="{BB962C8B-B14F-4D97-AF65-F5344CB8AC3E}">
        <p14:creationId xmlns:p14="http://schemas.microsoft.com/office/powerpoint/2010/main" val="9827709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FC33B9-AEB2-4B6F-81B0-E76E7AE69B07}" type="slidenum">
              <a:rPr lang="en-US" smtClean="0"/>
              <a:t>8</a:t>
            </a:fld>
            <a:endParaRPr lang="en-US" dirty="0"/>
          </a:p>
        </p:txBody>
      </p:sp>
    </p:spTree>
    <p:extLst>
      <p:ext uri="{BB962C8B-B14F-4D97-AF65-F5344CB8AC3E}">
        <p14:creationId xmlns:p14="http://schemas.microsoft.com/office/powerpoint/2010/main" val="4251019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FC33B9-AEB2-4B6F-81B0-E76E7AE69B07}" type="slidenum">
              <a:rPr lang="en-US" smtClean="0"/>
              <a:t>9</a:t>
            </a:fld>
            <a:endParaRPr lang="en-US" dirty="0"/>
          </a:p>
        </p:txBody>
      </p:sp>
    </p:spTree>
    <p:extLst>
      <p:ext uri="{BB962C8B-B14F-4D97-AF65-F5344CB8AC3E}">
        <p14:creationId xmlns:p14="http://schemas.microsoft.com/office/powerpoint/2010/main" val="24696392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FC33B9-AEB2-4B6F-81B0-E76E7AE69B07}" type="slidenum">
              <a:rPr lang="en-US" smtClean="0"/>
              <a:t>10</a:t>
            </a:fld>
            <a:endParaRPr lang="en-US" dirty="0"/>
          </a:p>
        </p:txBody>
      </p:sp>
    </p:spTree>
    <p:extLst>
      <p:ext uri="{BB962C8B-B14F-4D97-AF65-F5344CB8AC3E}">
        <p14:creationId xmlns:p14="http://schemas.microsoft.com/office/powerpoint/2010/main" val="2647563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FC33B9-AEB2-4B6F-81B0-E76E7AE69B07}" type="slidenum">
              <a:rPr lang="en-US" smtClean="0"/>
              <a:t>11</a:t>
            </a:fld>
            <a:endParaRPr lang="en-US" dirty="0"/>
          </a:p>
        </p:txBody>
      </p:sp>
    </p:spTree>
    <p:extLst>
      <p:ext uri="{BB962C8B-B14F-4D97-AF65-F5344CB8AC3E}">
        <p14:creationId xmlns:p14="http://schemas.microsoft.com/office/powerpoint/2010/main" val="42539969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FC33B9-AEB2-4B6F-81B0-E76E7AE69B07}" type="slidenum">
              <a:rPr lang="en-US" smtClean="0"/>
              <a:t>12</a:t>
            </a:fld>
            <a:endParaRPr lang="en-US" dirty="0"/>
          </a:p>
        </p:txBody>
      </p:sp>
    </p:spTree>
    <p:extLst>
      <p:ext uri="{BB962C8B-B14F-4D97-AF65-F5344CB8AC3E}">
        <p14:creationId xmlns:p14="http://schemas.microsoft.com/office/powerpoint/2010/main" val="36659923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FC33B9-AEB2-4B6F-81B0-E76E7AE69B07}" type="slidenum">
              <a:rPr lang="en-US" smtClean="0"/>
              <a:t>14</a:t>
            </a:fld>
            <a:endParaRPr lang="en-US" dirty="0"/>
          </a:p>
        </p:txBody>
      </p:sp>
    </p:spTree>
    <p:extLst>
      <p:ext uri="{BB962C8B-B14F-4D97-AF65-F5344CB8AC3E}">
        <p14:creationId xmlns:p14="http://schemas.microsoft.com/office/powerpoint/2010/main" val="3433785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F0C44-011C-657A-CDAA-E820FD48CDF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2134F1-A750-3AA6-C7E1-41967DC413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1F709C0-613B-1586-B6E5-271A0176F6F8}"/>
              </a:ext>
            </a:extLst>
          </p:cNvPr>
          <p:cNvSpPr>
            <a:spLocks noGrp="1"/>
          </p:cNvSpPr>
          <p:nvPr>
            <p:ph type="dt" sz="half" idx="10"/>
          </p:nvPr>
        </p:nvSpPr>
        <p:spPr/>
        <p:txBody>
          <a:bodyPr/>
          <a:lstStyle/>
          <a:p>
            <a:fld id="{B77D6502-AD65-4E48-933A-A253B6A2891E}" type="datetimeFigureOut">
              <a:rPr lang="en-US" smtClean="0"/>
              <a:t>9/17/2026</a:t>
            </a:fld>
            <a:endParaRPr lang="en-US" dirty="0"/>
          </a:p>
        </p:txBody>
      </p:sp>
      <p:sp>
        <p:nvSpPr>
          <p:cNvPr id="5" name="Footer Placeholder 4">
            <a:extLst>
              <a:ext uri="{FF2B5EF4-FFF2-40B4-BE49-F238E27FC236}">
                <a16:creationId xmlns:a16="http://schemas.microsoft.com/office/drawing/2014/main" id="{E809D353-6F33-1D5E-B375-02C804D4A0B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3B5EF07-2B58-E68B-44EB-EA1E6415A110}"/>
              </a:ext>
            </a:extLst>
          </p:cNvPr>
          <p:cNvSpPr>
            <a:spLocks noGrp="1"/>
          </p:cNvSpPr>
          <p:nvPr>
            <p:ph type="sldNum" sz="quarter" idx="12"/>
          </p:nvPr>
        </p:nvSpPr>
        <p:spPr/>
        <p:txBody>
          <a:bodyPr/>
          <a:lstStyle/>
          <a:p>
            <a:fld id="{FC089075-F97F-4F90-AD35-4C132E73ECA9}" type="slidenum">
              <a:rPr lang="en-US" smtClean="0"/>
              <a:t>‹#›</a:t>
            </a:fld>
            <a:endParaRPr lang="en-US" dirty="0"/>
          </a:p>
        </p:txBody>
      </p:sp>
    </p:spTree>
    <p:extLst>
      <p:ext uri="{BB962C8B-B14F-4D97-AF65-F5344CB8AC3E}">
        <p14:creationId xmlns:p14="http://schemas.microsoft.com/office/powerpoint/2010/main" val="2878515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910D3-F93D-0A35-8E82-C7DED32632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2AF1810-90D6-20F9-23A9-6FB6E9D952A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197E64-7633-A9C0-ABF6-B396605E3875}"/>
              </a:ext>
            </a:extLst>
          </p:cNvPr>
          <p:cNvSpPr>
            <a:spLocks noGrp="1"/>
          </p:cNvSpPr>
          <p:nvPr>
            <p:ph type="dt" sz="half" idx="10"/>
          </p:nvPr>
        </p:nvSpPr>
        <p:spPr/>
        <p:txBody>
          <a:bodyPr/>
          <a:lstStyle/>
          <a:p>
            <a:fld id="{B77D6502-AD65-4E48-933A-A253B6A2891E}" type="datetimeFigureOut">
              <a:rPr lang="en-US" smtClean="0"/>
              <a:t>9/17/2026</a:t>
            </a:fld>
            <a:endParaRPr lang="en-US" dirty="0"/>
          </a:p>
        </p:txBody>
      </p:sp>
      <p:sp>
        <p:nvSpPr>
          <p:cNvPr id="5" name="Footer Placeholder 4">
            <a:extLst>
              <a:ext uri="{FF2B5EF4-FFF2-40B4-BE49-F238E27FC236}">
                <a16:creationId xmlns:a16="http://schemas.microsoft.com/office/drawing/2014/main" id="{FC7D9911-DBD9-D471-ABFE-BF37E78F3E5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3059269-57F0-8FCC-AFE8-3B9FF8A1E55B}"/>
              </a:ext>
            </a:extLst>
          </p:cNvPr>
          <p:cNvSpPr>
            <a:spLocks noGrp="1"/>
          </p:cNvSpPr>
          <p:nvPr>
            <p:ph type="sldNum" sz="quarter" idx="12"/>
          </p:nvPr>
        </p:nvSpPr>
        <p:spPr/>
        <p:txBody>
          <a:bodyPr/>
          <a:lstStyle/>
          <a:p>
            <a:fld id="{FC089075-F97F-4F90-AD35-4C132E73ECA9}" type="slidenum">
              <a:rPr lang="en-US" smtClean="0"/>
              <a:t>‹#›</a:t>
            </a:fld>
            <a:endParaRPr lang="en-US" dirty="0"/>
          </a:p>
        </p:txBody>
      </p:sp>
    </p:spTree>
    <p:extLst>
      <p:ext uri="{BB962C8B-B14F-4D97-AF65-F5344CB8AC3E}">
        <p14:creationId xmlns:p14="http://schemas.microsoft.com/office/powerpoint/2010/main" val="2224368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C4713-69D2-0B11-4189-113A2FDEEFE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654E498-00A5-57F7-0410-148412448F5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010D4D5-5980-6E7A-F239-EC5559B489F4}"/>
              </a:ext>
            </a:extLst>
          </p:cNvPr>
          <p:cNvSpPr>
            <a:spLocks noGrp="1"/>
          </p:cNvSpPr>
          <p:nvPr>
            <p:ph type="dt" sz="half" idx="10"/>
          </p:nvPr>
        </p:nvSpPr>
        <p:spPr/>
        <p:txBody>
          <a:bodyPr/>
          <a:lstStyle/>
          <a:p>
            <a:fld id="{B77D6502-AD65-4E48-933A-A253B6A2891E}" type="datetimeFigureOut">
              <a:rPr lang="en-US" smtClean="0"/>
              <a:t>9/17/2026</a:t>
            </a:fld>
            <a:endParaRPr lang="en-US" dirty="0"/>
          </a:p>
        </p:txBody>
      </p:sp>
      <p:sp>
        <p:nvSpPr>
          <p:cNvPr id="5" name="Footer Placeholder 4">
            <a:extLst>
              <a:ext uri="{FF2B5EF4-FFF2-40B4-BE49-F238E27FC236}">
                <a16:creationId xmlns:a16="http://schemas.microsoft.com/office/drawing/2014/main" id="{9BEB6079-42F9-F19F-23F4-DF1CFCB96E2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B27E96-0AF6-0AD3-3A49-3B3E0BAB77DB}"/>
              </a:ext>
            </a:extLst>
          </p:cNvPr>
          <p:cNvSpPr>
            <a:spLocks noGrp="1"/>
          </p:cNvSpPr>
          <p:nvPr>
            <p:ph type="sldNum" sz="quarter" idx="12"/>
          </p:nvPr>
        </p:nvSpPr>
        <p:spPr/>
        <p:txBody>
          <a:bodyPr/>
          <a:lstStyle/>
          <a:p>
            <a:fld id="{FC089075-F97F-4F90-AD35-4C132E73ECA9}" type="slidenum">
              <a:rPr lang="en-US" smtClean="0"/>
              <a:t>‹#›</a:t>
            </a:fld>
            <a:endParaRPr lang="en-US" dirty="0"/>
          </a:p>
        </p:txBody>
      </p:sp>
    </p:spTree>
    <p:extLst>
      <p:ext uri="{BB962C8B-B14F-4D97-AF65-F5344CB8AC3E}">
        <p14:creationId xmlns:p14="http://schemas.microsoft.com/office/powerpoint/2010/main" val="2418725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AE7C2-7990-6AD3-9835-4E3622D585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CA9122-CF92-63C1-0D99-F7659EE8E25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3B6FB0-CAE6-6870-C4F6-42AD9462416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D9DFEAE-0820-540D-3F22-E39036C9E5AD}"/>
              </a:ext>
            </a:extLst>
          </p:cNvPr>
          <p:cNvSpPr>
            <a:spLocks noGrp="1"/>
          </p:cNvSpPr>
          <p:nvPr>
            <p:ph type="dt" sz="half" idx="10"/>
          </p:nvPr>
        </p:nvSpPr>
        <p:spPr/>
        <p:txBody>
          <a:bodyPr/>
          <a:lstStyle/>
          <a:p>
            <a:fld id="{B77D6502-AD65-4E48-933A-A253B6A2891E}" type="datetimeFigureOut">
              <a:rPr lang="en-US" smtClean="0"/>
              <a:t>9/17/2026</a:t>
            </a:fld>
            <a:endParaRPr lang="en-US" dirty="0"/>
          </a:p>
        </p:txBody>
      </p:sp>
      <p:sp>
        <p:nvSpPr>
          <p:cNvPr id="6" name="Footer Placeholder 5">
            <a:extLst>
              <a:ext uri="{FF2B5EF4-FFF2-40B4-BE49-F238E27FC236}">
                <a16:creationId xmlns:a16="http://schemas.microsoft.com/office/drawing/2014/main" id="{CEECDA54-F49B-9258-7012-B7CB2992060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4B08940-9E54-955C-48CD-1C98BFDE9662}"/>
              </a:ext>
            </a:extLst>
          </p:cNvPr>
          <p:cNvSpPr>
            <a:spLocks noGrp="1"/>
          </p:cNvSpPr>
          <p:nvPr>
            <p:ph type="sldNum" sz="quarter" idx="12"/>
          </p:nvPr>
        </p:nvSpPr>
        <p:spPr/>
        <p:txBody>
          <a:bodyPr/>
          <a:lstStyle/>
          <a:p>
            <a:fld id="{FC089075-F97F-4F90-AD35-4C132E73ECA9}" type="slidenum">
              <a:rPr lang="en-US" smtClean="0"/>
              <a:t>‹#›</a:t>
            </a:fld>
            <a:endParaRPr lang="en-US" dirty="0"/>
          </a:p>
        </p:txBody>
      </p:sp>
    </p:spTree>
    <p:extLst>
      <p:ext uri="{BB962C8B-B14F-4D97-AF65-F5344CB8AC3E}">
        <p14:creationId xmlns:p14="http://schemas.microsoft.com/office/powerpoint/2010/main" val="3638962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DC0CC-2786-B3D3-F1F1-AFAD548C900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C4142D3-0CD2-47DA-B604-D02F945F5E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F54C2B2-4BC9-48BD-8ABA-389A3741FC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D3CF6E3-7B3A-E824-007F-C9D9AC02B8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A8D8E5F-EB08-3CA8-78C0-7CDFF09AF55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BE1B446-C33B-9D91-BEB3-EE7C441B83C1}"/>
              </a:ext>
            </a:extLst>
          </p:cNvPr>
          <p:cNvSpPr>
            <a:spLocks noGrp="1"/>
          </p:cNvSpPr>
          <p:nvPr>
            <p:ph type="dt" sz="half" idx="10"/>
          </p:nvPr>
        </p:nvSpPr>
        <p:spPr/>
        <p:txBody>
          <a:bodyPr/>
          <a:lstStyle/>
          <a:p>
            <a:fld id="{B77D6502-AD65-4E48-933A-A253B6A2891E}" type="datetimeFigureOut">
              <a:rPr lang="en-US" smtClean="0"/>
              <a:t>9/17/2026</a:t>
            </a:fld>
            <a:endParaRPr lang="en-US" dirty="0"/>
          </a:p>
        </p:txBody>
      </p:sp>
      <p:sp>
        <p:nvSpPr>
          <p:cNvPr id="8" name="Footer Placeholder 7">
            <a:extLst>
              <a:ext uri="{FF2B5EF4-FFF2-40B4-BE49-F238E27FC236}">
                <a16:creationId xmlns:a16="http://schemas.microsoft.com/office/drawing/2014/main" id="{0CA1CD57-31D8-ACB6-EC84-6AC117848F7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60B32B3-DA15-2688-9C12-BE4C5DDB762B}"/>
              </a:ext>
            </a:extLst>
          </p:cNvPr>
          <p:cNvSpPr>
            <a:spLocks noGrp="1"/>
          </p:cNvSpPr>
          <p:nvPr>
            <p:ph type="sldNum" sz="quarter" idx="12"/>
          </p:nvPr>
        </p:nvSpPr>
        <p:spPr/>
        <p:txBody>
          <a:bodyPr/>
          <a:lstStyle/>
          <a:p>
            <a:fld id="{FC089075-F97F-4F90-AD35-4C132E73ECA9}" type="slidenum">
              <a:rPr lang="en-US" smtClean="0"/>
              <a:t>‹#›</a:t>
            </a:fld>
            <a:endParaRPr lang="en-US" dirty="0"/>
          </a:p>
        </p:txBody>
      </p:sp>
    </p:spTree>
    <p:extLst>
      <p:ext uri="{BB962C8B-B14F-4D97-AF65-F5344CB8AC3E}">
        <p14:creationId xmlns:p14="http://schemas.microsoft.com/office/powerpoint/2010/main" val="2704930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F6715-2FE5-42D4-8E7A-2749FC1583B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EBA284A-CA54-334C-13DD-B210C54F700C}"/>
              </a:ext>
            </a:extLst>
          </p:cNvPr>
          <p:cNvSpPr>
            <a:spLocks noGrp="1"/>
          </p:cNvSpPr>
          <p:nvPr>
            <p:ph type="dt" sz="half" idx="10"/>
          </p:nvPr>
        </p:nvSpPr>
        <p:spPr/>
        <p:txBody>
          <a:bodyPr/>
          <a:lstStyle/>
          <a:p>
            <a:fld id="{B77D6502-AD65-4E48-933A-A253B6A2891E}" type="datetimeFigureOut">
              <a:rPr lang="en-US" smtClean="0"/>
              <a:t>9/17/2026</a:t>
            </a:fld>
            <a:endParaRPr lang="en-US" dirty="0"/>
          </a:p>
        </p:txBody>
      </p:sp>
      <p:sp>
        <p:nvSpPr>
          <p:cNvPr id="4" name="Footer Placeholder 3">
            <a:extLst>
              <a:ext uri="{FF2B5EF4-FFF2-40B4-BE49-F238E27FC236}">
                <a16:creationId xmlns:a16="http://schemas.microsoft.com/office/drawing/2014/main" id="{C97D95F7-C667-616A-34BF-8A0B328F3EF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3D0AD89-28FC-139E-934A-E5051FE6FC8A}"/>
              </a:ext>
            </a:extLst>
          </p:cNvPr>
          <p:cNvSpPr>
            <a:spLocks noGrp="1"/>
          </p:cNvSpPr>
          <p:nvPr>
            <p:ph type="sldNum" sz="quarter" idx="12"/>
          </p:nvPr>
        </p:nvSpPr>
        <p:spPr/>
        <p:txBody>
          <a:bodyPr/>
          <a:lstStyle/>
          <a:p>
            <a:fld id="{FC089075-F97F-4F90-AD35-4C132E73ECA9}" type="slidenum">
              <a:rPr lang="en-US" smtClean="0"/>
              <a:t>‹#›</a:t>
            </a:fld>
            <a:endParaRPr lang="en-US" dirty="0"/>
          </a:p>
        </p:txBody>
      </p:sp>
    </p:spTree>
    <p:extLst>
      <p:ext uri="{BB962C8B-B14F-4D97-AF65-F5344CB8AC3E}">
        <p14:creationId xmlns:p14="http://schemas.microsoft.com/office/powerpoint/2010/main" val="2329422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F8051B-E17B-A85E-2D44-79215747CDC5}"/>
              </a:ext>
            </a:extLst>
          </p:cNvPr>
          <p:cNvSpPr>
            <a:spLocks noGrp="1"/>
          </p:cNvSpPr>
          <p:nvPr>
            <p:ph type="dt" sz="half" idx="10"/>
          </p:nvPr>
        </p:nvSpPr>
        <p:spPr/>
        <p:txBody>
          <a:bodyPr/>
          <a:lstStyle/>
          <a:p>
            <a:fld id="{B77D6502-AD65-4E48-933A-A253B6A2891E}" type="datetimeFigureOut">
              <a:rPr lang="en-US" smtClean="0"/>
              <a:t>9/17/2026</a:t>
            </a:fld>
            <a:endParaRPr lang="en-US" dirty="0"/>
          </a:p>
        </p:txBody>
      </p:sp>
      <p:sp>
        <p:nvSpPr>
          <p:cNvPr id="3" name="Footer Placeholder 2">
            <a:extLst>
              <a:ext uri="{FF2B5EF4-FFF2-40B4-BE49-F238E27FC236}">
                <a16:creationId xmlns:a16="http://schemas.microsoft.com/office/drawing/2014/main" id="{B330E79A-9C7C-4C0B-06DA-C4ECF73472AA}"/>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ADDAB9A-2F38-8ACE-4336-5012FC782D0E}"/>
              </a:ext>
            </a:extLst>
          </p:cNvPr>
          <p:cNvSpPr>
            <a:spLocks noGrp="1"/>
          </p:cNvSpPr>
          <p:nvPr>
            <p:ph type="sldNum" sz="quarter" idx="12"/>
          </p:nvPr>
        </p:nvSpPr>
        <p:spPr/>
        <p:txBody>
          <a:bodyPr/>
          <a:lstStyle/>
          <a:p>
            <a:fld id="{FC089075-F97F-4F90-AD35-4C132E73ECA9}" type="slidenum">
              <a:rPr lang="en-US" smtClean="0"/>
              <a:t>‹#›</a:t>
            </a:fld>
            <a:endParaRPr lang="en-US" dirty="0"/>
          </a:p>
        </p:txBody>
      </p:sp>
    </p:spTree>
    <p:extLst>
      <p:ext uri="{BB962C8B-B14F-4D97-AF65-F5344CB8AC3E}">
        <p14:creationId xmlns:p14="http://schemas.microsoft.com/office/powerpoint/2010/main" val="6915655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DC35F-4A94-F323-3491-445B550315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C7D3D2C-5DED-CE31-C588-81A66B7B9C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537CD51-4C71-4FE4-EEDD-5AC1150D43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A43E84-C549-457A-E94F-D2605B8530AB}"/>
              </a:ext>
            </a:extLst>
          </p:cNvPr>
          <p:cNvSpPr>
            <a:spLocks noGrp="1"/>
          </p:cNvSpPr>
          <p:nvPr>
            <p:ph type="dt" sz="half" idx="10"/>
          </p:nvPr>
        </p:nvSpPr>
        <p:spPr/>
        <p:txBody>
          <a:bodyPr/>
          <a:lstStyle/>
          <a:p>
            <a:fld id="{B77D6502-AD65-4E48-933A-A253B6A2891E}" type="datetimeFigureOut">
              <a:rPr lang="en-US" smtClean="0"/>
              <a:t>9/17/2026</a:t>
            </a:fld>
            <a:endParaRPr lang="en-US" dirty="0"/>
          </a:p>
        </p:txBody>
      </p:sp>
      <p:sp>
        <p:nvSpPr>
          <p:cNvPr id="6" name="Footer Placeholder 5">
            <a:extLst>
              <a:ext uri="{FF2B5EF4-FFF2-40B4-BE49-F238E27FC236}">
                <a16:creationId xmlns:a16="http://schemas.microsoft.com/office/drawing/2014/main" id="{3A31DF82-AE0E-A729-135F-DCFD1ED1728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440B322-CA19-0A64-6B40-4B95A509845F}"/>
              </a:ext>
            </a:extLst>
          </p:cNvPr>
          <p:cNvSpPr>
            <a:spLocks noGrp="1"/>
          </p:cNvSpPr>
          <p:nvPr>
            <p:ph type="sldNum" sz="quarter" idx="12"/>
          </p:nvPr>
        </p:nvSpPr>
        <p:spPr/>
        <p:txBody>
          <a:bodyPr/>
          <a:lstStyle/>
          <a:p>
            <a:fld id="{FC089075-F97F-4F90-AD35-4C132E73ECA9}" type="slidenum">
              <a:rPr lang="en-US" smtClean="0"/>
              <a:t>‹#›</a:t>
            </a:fld>
            <a:endParaRPr lang="en-US" dirty="0"/>
          </a:p>
        </p:txBody>
      </p:sp>
    </p:spTree>
    <p:extLst>
      <p:ext uri="{BB962C8B-B14F-4D97-AF65-F5344CB8AC3E}">
        <p14:creationId xmlns:p14="http://schemas.microsoft.com/office/powerpoint/2010/main" val="1705368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E494D-23BA-A45A-8BF4-4B6E96B2CC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0DD0070-2BFF-A01B-6468-73D6BD147A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01B1B337-6DC3-4E3D-F829-EB8E40E0D8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BE2795-BB90-F3F5-5B6E-712A7EDF2EC1}"/>
              </a:ext>
            </a:extLst>
          </p:cNvPr>
          <p:cNvSpPr>
            <a:spLocks noGrp="1"/>
          </p:cNvSpPr>
          <p:nvPr>
            <p:ph type="dt" sz="half" idx="10"/>
          </p:nvPr>
        </p:nvSpPr>
        <p:spPr/>
        <p:txBody>
          <a:bodyPr/>
          <a:lstStyle/>
          <a:p>
            <a:fld id="{B77D6502-AD65-4E48-933A-A253B6A2891E}" type="datetimeFigureOut">
              <a:rPr lang="en-US" smtClean="0"/>
              <a:t>9/17/2026</a:t>
            </a:fld>
            <a:endParaRPr lang="en-US" dirty="0"/>
          </a:p>
        </p:txBody>
      </p:sp>
      <p:sp>
        <p:nvSpPr>
          <p:cNvPr id="6" name="Footer Placeholder 5">
            <a:extLst>
              <a:ext uri="{FF2B5EF4-FFF2-40B4-BE49-F238E27FC236}">
                <a16:creationId xmlns:a16="http://schemas.microsoft.com/office/drawing/2014/main" id="{846CB2B9-2085-FA85-4D3F-A02F8323427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3761BB-842D-42AE-58ED-4B5370D9F635}"/>
              </a:ext>
            </a:extLst>
          </p:cNvPr>
          <p:cNvSpPr>
            <a:spLocks noGrp="1"/>
          </p:cNvSpPr>
          <p:nvPr>
            <p:ph type="sldNum" sz="quarter" idx="12"/>
          </p:nvPr>
        </p:nvSpPr>
        <p:spPr/>
        <p:txBody>
          <a:bodyPr/>
          <a:lstStyle/>
          <a:p>
            <a:fld id="{FC089075-F97F-4F90-AD35-4C132E73ECA9}" type="slidenum">
              <a:rPr lang="en-US" smtClean="0"/>
              <a:t>‹#›</a:t>
            </a:fld>
            <a:endParaRPr lang="en-US" dirty="0"/>
          </a:p>
        </p:txBody>
      </p:sp>
    </p:spTree>
    <p:extLst>
      <p:ext uri="{BB962C8B-B14F-4D97-AF65-F5344CB8AC3E}">
        <p14:creationId xmlns:p14="http://schemas.microsoft.com/office/powerpoint/2010/main" val="146283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1F352-B3FD-1AE0-72DB-09C36974A82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66E7D1-F1DC-6BA1-30D3-A87E1FFEA7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4B1E8C-4B19-56FA-3141-D9C4AC6CC5B9}"/>
              </a:ext>
            </a:extLst>
          </p:cNvPr>
          <p:cNvSpPr>
            <a:spLocks noGrp="1"/>
          </p:cNvSpPr>
          <p:nvPr>
            <p:ph type="dt" sz="half" idx="10"/>
          </p:nvPr>
        </p:nvSpPr>
        <p:spPr/>
        <p:txBody>
          <a:bodyPr/>
          <a:lstStyle/>
          <a:p>
            <a:fld id="{B77D6502-AD65-4E48-933A-A253B6A2891E}" type="datetimeFigureOut">
              <a:rPr lang="en-US" smtClean="0"/>
              <a:t>9/17/2026</a:t>
            </a:fld>
            <a:endParaRPr lang="en-US" dirty="0"/>
          </a:p>
        </p:txBody>
      </p:sp>
      <p:sp>
        <p:nvSpPr>
          <p:cNvPr id="5" name="Footer Placeholder 4">
            <a:extLst>
              <a:ext uri="{FF2B5EF4-FFF2-40B4-BE49-F238E27FC236}">
                <a16:creationId xmlns:a16="http://schemas.microsoft.com/office/drawing/2014/main" id="{D1CB1992-2AFD-A05C-480D-7B1ACC371DE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61B8754-ED38-939C-4BFB-3133F8E8586E}"/>
              </a:ext>
            </a:extLst>
          </p:cNvPr>
          <p:cNvSpPr>
            <a:spLocks noGrp="1"/>
          </p:cNvSpPr>
          <p:nvPr>
            <p:ph type="sldNum" sz="quarter" idx="12"/>
          </p:nvPr>
        </p:nvSpPr>
        <p:spPr/>
        <p:txBody>
          <a:bodyPr/>
          <a:lstStyle/>
          <a:p>
            <a:fld id="{FC089075-F97F-4F90-AD35-4C132E73ECA9}" type="slidenum">
              <a:rPr lang="en-US" smtClean="0"/>
              <a:t>‹#›</a:t>
            </a:fld>
            <a:endParaRPr lang="en-US" dirty="0"/>
          </a:p>
        </p:txBody>
      </p:sp>
    </p:spTree>
    <p:extLst>
      <p:ext uri="{BB962C8B-B14F-4D97-AF65-F5344CB8AC3E}">
        <p14:creationId xmlns:p14="http://schemas.microsoft.com/office/powerpoint/2010/main" val="4288191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D755CF3-4014-F0CA-FE4C-FB68DE513CD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85038AE-66C8-22D7-2EBE-11A395E46C0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9ACB97-DF59-163A-44D8-E6F424B46937}"/>
              </a:ext>
            </a:extLst>
          </p:cNvPr>
          <p:cNvSpPr>
            <a:spLocks noGrp="1"/>
          </p:cNvSpPr>
          <p:nvPr>
            <p:ph type="dt" sz="half" idx="10"/>
          </p:nvPr>
        </p:nvSpPr>
        <p:spPr/>
        <p:txBody>
          <a:bodyPr/>
          <a:lstStyle/>
          <a:p>
            <a:fld id="{B77D6502-AD65-4E48-933A-A253B6A2891E}" type="datetimeFigureOut">
              <a:rPr lang="en-US" smtClean="0"/>
              <a:t>9/17/2026</a:t>
            </a:fld>
            <a:endParaRPr lang="en-US" dirty="0"/>
          </a:p>
        </p:txBody>
      </p:sp>
      <p:sp>
        <p:nvSpPr>
          <p:cNvPr id="5" name="Footer Placeholder 4">
            <a:extLst>
              <a:ext uri="{FF2B5EF4-FFF2-40B4-BE49-F238E27FC236}">
                <a16:creationId xmlns:a16="http://schemas.microsoft.com/office/drawing/2014/main" id="{879098DB-0C6A-1846-180D-2DC8B7EBE47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724F6F5-ED3F-793E-A298-3B549CF253EB}"/>
              </a:ext>
            </a:extLst>
          </p:cNvPr>
          <p:cNvSpPr>
            <a:spLocks noGrp="1"/>
          </p:cNvSpPr>
          <p:nvPr>
            <p:ph type="sldNum" sz="quarter" idx="12"/>
          </p:nvPr>
        </p:nvSpPr>
        <p:spPr/>
        <p:txBody>
          <a:bodyPr/>
          <a:lstStyle/>
          <a:p>
            <a:fld id="{FC089075-F97F-4F90-AD35-4C132E73ECA9}" type="slidenum">
              <a:rPr lang="en-US" smtClean="0"/>
              <a:t>‹#›</a:t>
            </a:fld>
            <a:endParaRPr lang="en-US" dirty="0"/>
          </a:p>
        </p:txBody>
      </p:sp>
    </p:spTree>
    <p:extLst>
      <p:ext uri="{BB962C8B-B14F-4D97-AF65-F5344CB8AC3E}">
        <p14:creationId xmlns:p14="http://schemas.microsoft.com/office/powerpoint/2010/main" val="3204635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90000">
              <a:schemeClr val="bg1">
                <a:lumMod val="85000"/>
              </a:schemeClr>
            </a:gs>
            <a:gs pos="100000">
              <a:schemeClr val="accent1">
                <a:lumMod val="45000"/>
                <a:lumOff val="55000"/>
              </a:schemeClr>
            </a:gs>
            <a:gs pos="100000">
              <a:schemeClr val="accent1">
                <a:lumMod val="45000"/>
                <a:lumOff val="55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AECD5B-436E-50C4-68EA-8D0936CA97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1BC805-A1D1-B414-20E5-256DEA3E68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1637B2-14CB-D614-3595-B07B939007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7D6502-AD65-4E48-933A-A253B6A2891E}" type="datetimeFigureOut">
              <a:rPr lang="en-US" smtClean="0"/>
              <a:t>9/17/2026</a:t>
            </a:fld>
            <a:endParaRPr lang="en-US" dirty="0"/>
          </a:p>
        </p:txBody>
      </p:sp>
      <p:sp>
        <p:nvSpPr>
          <p:cNvPr id="5" name="Footer Placeholder 4">
            <a:extLst>
              <a:ext uri="{FF2B5EF4-FFF2-40B4-BE49-F238E27FC236}">
                <a16:creationId xmlns:a16="http://schemas.microsoft.com/office/drawing/2014/main" id="{42416A81-077D-1091-BC52-E15DF951E4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9CE860F4-000F-4BD0-DFCD-794D720791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089075-F97F-4F90-AD35-4C132E73ECA9}" type="slidenum">
              <a:rPr lang="en-US" smtClean="0"/>
              <a:t>‹#›</a:t>
            </a:fld>
            <a:endParaRPr lang="en-US" dirty="0"/>
          </a:p>
        </p:txBody>
      </p:sp>
    </p:spTree>
    <p:extLst>
      <p:ext uri="{BB962C8B-B14F-4D97-AF65-F5344CB8AC3E}">
        <p14:creationId xmlns:p14="http://schemas.microsoft.com/office/powerpoint/2010/main" val="39801705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A503D-A339-D887-6640-375C33028B00}"/>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pic>
        <p:nvPicPr>
          <p:cNvPr id="4" name="Picture 3" descr="A statue with a snake on it&#10;&#10;Description automatically generated">
            <a:extLst>
              <a:ext uri="{FF2B5EF4-FFF2-40B4-BE49-F238E27FC236}">
                <a16:creationId xmlns:a16="http://schemas.microsoft.com/office/drawing/2014/main" id="{4C156B41-4DFE-1A40-E402-B1871A01B7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2016" y="292608"/>
            <a:ext cx="8887968" cy="5897880"/>
          </a:xfrm>
          <a:prstGeom prst="rect">
            <a:avLst/>
          </a:prstGeom>
        </p:spPr>
      </p:pic>
    </p:spTree>
    <p:extLst>
      <p:ext uri="{BB962C8B-B14F-4D97-AF65-F5344CB8AC3E}">
        <p14:creationId xmlns:p14="http://schemas.microsoft.com/office/powerpoint/2010/main" val="122452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3F5767-F278-80E3-814D-A9258D82EE95}"/>
              </a:ext>
            </a:extLst>
          </p:cNvPr>
          <p:cNvSpPr>
            <a:spLocks noGrp="1"/>
          </p:cNvSpPr>
          <p:nvPr>
            <p:ph idx="1"/>
          </p:nvPr>
        </p:nvSpPr>
        <p:spPr>
          <a:xfrm>
            <a:off x="838197" y="619410"/>
            <a:ext cx="10515600" cy="5619180"/>
          </a:xfrm>
        </p:spPr>
        <p:txBody>
          <a:bodyPr>
            <a:normAutofit/>
          </a:bodyPr>
          <a:lstStyle/>
          <a:p>
            <a:pPr marL="0" indent="0">
              <a:buNone/>
            </a:pPr>
            <a:r>
              <a:rPr lang="en-US" sz="2000" b="1" dirty="0"/>
              <a:t>Introduction About Me</a:t>
            </a:r>
            <a:endParaRPr lang="en-US" sz="2000" dirty="0"/>
          </a:p>
          <a:p>
            <a:pPr marL="0" indent="0">
              <a:buNone/>
            </a:pPr>
            <a:r>
              <a:rPr lang="en-US" sz="1600" dirty="0"/>
              <a:t>Here is a short background on me and how I got into riding motorcycles long distance.</a:t>
            </a:r>
          </a:p>
          <a:p>
            <a:pPr marL="0" indent="0">
              <a:buNone/>
            </a:pPr>
            <a:r>
              <a:rPr lang="en-US" sz="1600" dirty="0"/>
              <a:t>My father was a Shriner and road Harley Davidson Electra Glide’s for the motor corps, and I attended a lot of the Shriner parades over the years. I got to ride along some times during those years. Once I graduated high school in 1974, I joined the Navy I bought my first motorcycle after boot camp, a Honda 500. I really could not afford a car on a E-3 salary back then, but the motorcycle really pulled me in. I started riding from Great Lakes Naval Base to Miami, a nice 1,300 mile ride each way, and I was hooked on long distance riding ever since. I found it very cool to be able to ride so far and especially with just a few dollars in my pocket. I did a lot of long distance riding in the late 1970’s. I bought a Kawasaki KZ-650 in 1978, and I rode 40,000 miles that year and as far as to the Grand Canyon.</a:t>
            </a:r>
          </a:p>
          <a:p>
            <a:pPr marL="0" indent="0">
              <a:buNone/>
            </a:pPr>
            <a:r>
              <a:rPr lang="en-US" sz="1600" dirty="0"/>
              <a:t>After becoming disabled and leaving the Navy I became a police officer and continued my riding. I eventually went to work for a government agency and moved to Japan where my motorcycle riding really took off. After returning to the US in 1986 I continued riding many different types of motorcycles until I got married and started having children. For about 10 years I did not ride much as I was busy with my two boys. At the end of 1998 I bought a Kawasaki Nomad 1200 and started riding again while living in northern New Jersey.</a:t>
            </a:r>
          </a:p>
          <a:p>
            <a:pPr marL="0" indent="0">
              <a:buNone/>
            </a:pPr>
            <a:r>
              <a:rPr lang="en-US" sz="1600" dirty="0"/>
              <a:t>We moved back to south Florida in 2002, and I started hearing about the Iron Butt Association and I knew I needed a different motorcycle to start riding IBA rides, so I traded my Nomad for a 2003 Honda Gold Wing and have not looked back since. In 2016 I switched to riding BMW’s and have owned two RT’s and four GSA’s riding over 264,000 miles on those BMW’s.</a:t>
            </a:r>
          </a:p>
          <a:p>
            <a:pPr marL="0" indent="0">
              <a:buNone/>
            </a:pPr>
            <a:r>
              <a:rPr lang="en-US" sz="1600" dirty="0"/>
              <a:t>I have ridden over 900,000 miles since 1974 and ridden in 12 countries. I have completed 125 IBA rides with 95 of those being BBG’s ( 1500+ miles in less than 24 hours ) and with many of them being back to back. I have ridden in 5 Iron Butt Rallies and finishing in the top 10 in 2013 on a Gold Wing. I have written a few magazine articles, and I have a pretty informative website, and I have also developed software that helps riders in long distance endurance rallies like the IBR.</a:t>
            </a:r>
          </a:p>
          <a:p>
            <a:pPr marL="0" indent="0">
              <a:buNone/>
            </a:pPr>
            <a:endParaRPr lang="en-US" sz="1600" dirty="0"/>
          </a:p>
        </p:txBody>
      </p:sp>
      <p:sp>
        <p:nvSpPr>
          <p:cNvPr id="2" name="Title 1">
            <a:extLst>
              <a:ext uri="{FF2B5EF4-FFF2-40B4-BE49-F238E27FC236}">
                <a16:creationId xmlns:a16="http://schemas.microsoft.com/office/drawing/2014/main" id="{E1752CA5-6A15-59F6-95D7-DBEBE852B99E}"/>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spTree>
    <p:extLst>
      <p:ext uri="{BB962C8B-B14F-4D97-AF65-F5344CB8AC3E}">
        <p14:creationId xmlns:p14="http://schemas.microsoft.com/office/powerpoint/2010/main" val="35697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3F5767-F278-80E3-814D-A9258D82EE95}"/>
              </a:ext>
            </a:extLst>
          </p:cNvPr>
          <p:cNvSpPr>
            <a:spLocks noGrp="1"/>
          </p:cNvSpPr>
          <p:nvPr>
            <p:ph idx="1"/>
          </p:nvPr>
        </p:nvSpPr>
        <p:spPr>
          <a:xfrm>
            <a:off x="838197" y="800682"/>
            <a:ext cx="10515600" cy="5256636"/>
          </a:xfrm>
        </p:spPr>
        <p:txBody>
          <a:bodyPr>
            <a:noAutofit/>
          </a:bodyPr>
          <a:lstStyle/>
          <a:p>
            <a:pPr marL="0" indent="0">
              <a:buNone/>
            </a:pPr>
            <a:r>
              <a:rPr lang="en-US" sz="2000" b="1" dirty="0"/>
              <a:t>Overview Of How I Ride Long Distance Endurance Rides</a:t>
            </a:r>
          </a:p>
          <a:p>
            <a:pPr marL="0" indent="0">
              <a:buNone/>
            </a:pPr>
            <a:r>
              <a:rPr lang="en-US" sz="2000" dirty="0"/>
              <a:t>I approach long distance endurance riding very seriously, some would say too serious, but I want to get where I am headed, and I want to get back home safely. I am a planner and preparer, that is what I do for work, so I find it easy to plan and prepare for long rides.</a:t>
            </a:r>
          </a:p>
          <a:p>
            <a:r>
              <a:rPr lang="en-US" sz="2000" dirty="0"/>
              <a:t>I usually do a lot of research of my destination and the route to get there. I like to know the route in my mind just in case.</a:t>
            </a:r>
          </a:p>
          <a:p>
            <a:r>
              <a:rPr lang="en-US" sz="2000" dirty="0"/>
              <a:t>I do a walk through of the ride many nights before going to sleep just be sure I know what I am planning and where I am headed.</a:t>
            </a:r>
          </a:p>
          <a:p>
            <a:r>
              <a:rPr lang="en-US" sz="2000" dirty="0"/>
              <a:t>I prepare my motorcycle which includes checking all the systems multiple times, things like breaks, lights and connectivity. I also do a full service and new tires. I do my own service so I can do the service a few days before I head out.</a:t>
            </a:r>
          </a:p>
          <a:p>
            <a:r>
              <a:rPr lang="en-US" sz="2000" dirty="0"/>
              <a:t>I try and prepare my body for endurance and the ability to stay alert for long hours.</a:t>
            </a:r>
          </a:p>
          <a:p>
            <a:r>
              <a:rPr lang="en-US" sz="2000" dirty="0"/>
              <a:t>I carry the gear to get me back on the road in the event something happens.</a:t>
            </a:r>
          </a:p>
          <a:p>
            <a:endParaRPr lang="en-US" sz="2000" dirty="0"/>
          </a:p>
        </p:txBody>
      </p:sp>
      <p:sp>
        <p:nvSpPr>
          <p:cNvPr id="2" name="Title 1">
            <a:extLst>
              <a:ext uri="{FF2B5EF4-FFF2-40B4-BE49-F238E27FC236}">
                <a16:creationId xmlns:a16="http://schemas.microsoft.com/office/drawing/2014/main" id="{15D5DBF1-D9AD-CFE9-ED94-7CEAFA9E42FE}"/>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spTree>
    <p:extLst>
      <p:ext uri="{BB962C8B-B14F-4D97-AF65-F5344CB8AC3E}">
        <p14:creationId xmlns:p14="http://schemas.microsoft.com/office/powerpoint/2010/main" val="28811872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3F5767-F278-80E3-814D-A9258D82EE95}"/>
              </a:ext>
            </a:extLst>
          </p:cNvPr>
          <p:cNvSpPr>
            <a:spLocks noGrp="1"/>
          </p:cNvSpPr>
          <p:nvPr>
            <p:ph idx="1"/>
          </p:nvPr>
        </p:nvSpPr>
        <p:spPr>
          <a:xfrm>
            <a:off x="838200" y="484633"/>
            <a:ext cx="10515600" cy="5489136"/>
          </a:xfrm>
        </p:spPr>
        <p:txBody>
          <a:bodyPr>
            <a:normAutofit fontScale="92500" lnSpcReduction="10000"/>
          </a:bodyPr>
          <a:lstStyle/>
          <a:p>
            <a:pPr marL="0" indent="0">
              <a:buNone/>
            </a:pPr>
            <a:r>
              <a:rPr lang="en-US" sz="2200" b="1" dirty="0"/>
              <a:t>Preparing Your Motorcycle (Maintenance, Spare Parts)</a:t>
            </a:r>
          </a:p>
          <a:p>
            <a:pPr marL="0" indent="0">
              <a:buNone/>
            </a:pPr>
            <a:r>
              <a:rPr lang="en-US" sz="1700" dirty="0"/>
              <a:t>To me this is very important, and I take getting my motorcycle ready to ride seriously. A lot of this is what we all do normally, it's just that you need to be sure your motorcycle is in great condition for a ride like this as there may not be any help in proximity and especially if you plan on riding at night.</a:t>
            </a:r>
          </a:p>
          <a:p>
            <a:pPr marL="0" indent="0">
              <a:buNone/>
            </a:pPr>
            <a:r>
              <a:rPr lang="en-US" sz="1700" dirty="0"/>
              <a:t>I do a full maintenance on my motorcycle and depending on how many miles are on the clock I may do valve checks, grease the driveshaft spline and other maintenance that would be required based on how many miles I have on the motorcycle.</a:t>
            </a:r>
          </a:p>
          <a:p>
            <a:pPr marL="0" indent="0">
              <a:buNone/>
            </a:pPr>
            <a:r>
              <a:rPr lang="en-US" sz="1700" dirty="0"/>
              <a:t>I do my own maintenance so it is a little easier for me and saves me a lot of money so I can do rides like these.</a:t>
            </a:r>
          </a:p>
          <a:p>
            <a:pPr marL="0" indent="0">
              <a:spcBef>
                <a:spcPts val="0"/>
              </a:spcBef>
              <a:buNone/>
            </a:pPr>
            <a:endParaRPr lang="en-US" sz="1400" dirty="0"/>
          </a:p>
          <a:p>
            <a:pPr>
              <a:spcBef>
                <a:spcPts val="400"/>
              </a:spcBef>
            </a:pPr>
            <a:r>
              <a:rPr lang="en-US" sz="1700" dirty="0"/>
              <a:t>Change oil &amp; filter because I will not be changing the oil again until I get back home.</a:t>
            </a:r>
          </a:p>
          <a:p>
            <a:pPr>
              <a:spcBef>
                <a:spcPts val="400"/>
              </a:spcBef>
            </a:pPr>
            <a:r>
              <a:rPr lang="en-US" sz="1700" dirty="0"/>
              <a:t>Change the final drive gear lube.</a:t>
            </a:r>
          </a:p>
          <a:p>
            <a:pPr>
              <a:spcBef>
                <a:spcPts val="400"/>
              </a:spcBef>
            </a:pPr>
            <a:r>
              <a:rPr lang="en-US" sz="1700" dirty="0"/>
              <a:t>Mount new front and rear tires.</a:t>
            </a:r>
          </a:p>
          <a:p>
            <a:pPr>
              <a:spcBef>
                <a:spcPts val="400"/>
              </a:spcBef>
            </a:pPr>
            <a:r>
              <a:rPr lang="en-US" sz="1700" dirty="0"/>
              <a:t>Carry Multiple Types Of Tire Repair Kits</a:t>
            </a:r>
          </a:p>
          <a:p>
            <a:pPr>
              <a:spcBef>
                <a:spcPts val="400"/>
              </a:spcBef>
            </a:pPr>
            <a:r>
              <a:rPr lang="en-US" sz="1700" dirty="0"/>
              <a:t>Two Air Compressors</a:t>
            </a:r>
          </a:p>
          <a:p>
            <a:pPr>
              <a:spcBef>
                <a:spcPts val="400"/>
              </a:spcBef>
            </a:pPr>
            <a:r>
              <a:rPr lang="en-US" sz="1700" dirty="0"/>
              <a:t>Tire Spoons ( 3 ) - Be able to remove tire on the road</a:t>
            </a:r>
          </a:p>
          <a:p>
            <a:pPr>
              <a:spcBef>
                <a:spcPts val="400"/>
              </a:spcBef>
            </a:pPr>
            <a:r>
              <a:rPr lang="en-US" sz="1700" dirty="0"/>
              <a:t>Tools</a:t>
            </a:r>
          </a:p>
          <a:p>
            <a:pPr>
              <a:spcBef>
                <a:spcPts val="400"/>
              </a:spcBef>
            </a:pPr>
            <a:r>
              <a:rPr lang="en-US" sz="1700" dirty="0"/>
              <a:t>Duct Tape</a:t>
            </a:r>
          </a:p>
          <a:p>
            <a:pPr>
              <a:spcBef>
                <a:spcPts val="400"/>
              </a:spcBef>
            </a:pPr>
            <a:r>
              <a:rPr lang="en-US" sz="1700" dirty="0"/>
              <a:t>Zip Ties</a:t>
            </a:r>
          </a:p>
          <a:p>
            <a:pPr>
              <a:spcBef>
                <a:spcPts val="400"/>
              </a:spcBef>
            </a:pPr>
            <a:r>
              <a:rPr lang="en-US" sz="1700" dirty="0"/>
              <a:t>Jump Start Battery</a:t>
            </a:r>
          </a:p>
          <a:p>
            <a:pPr>
              <a:spcBef>
                <a:spcPts val="400"/>
              </a:spcBef>
            </a:pPr>
            <a:r>
              <a:rPr lang="en-US" sz="1700" dirty="0"/>
              <a:t>Siphon Hose</a:t>
            </a:r>
          </a:p>
          <a:p>
            <a:pPr>
              <a:spcBef>
                <a:spcPts val="400"/>
              </a:spcBef>
            </a:pPr>
            <a:r>
              <a:rPr lang="en-US" sz="1700" dirty="0"/>
              <a:t>Tow Rope - In case someone needs to be towed</a:t>
            </a:r>
          </a:p>
          <a:p>
            <a:pPr>
              <a:spcBef>
                <a:spcPts val="400"/>
              </a:spcBef>
            </a:pPr>
            <a:r>
              <a:rPr lang="en-US" sz="1700" dirty="0"/>
              <a:t>Extra Fuel ( I have an AUX Tank )</a:t>
            </a:r>
          </a:p>
        </p:txBody>
      </p:sp>
      <p:sp>
        <p:nvSpPr>
          <p:cNvPr id="2" name="Title 1">
            <a:extLst>
              <a:ext uri="{FF2B5EF4-FFF2-40B4-BE49-F238E27FC236}">
                <a16:creationId xmlns:a16="http://schemas.microsoft.com/office/drawing/2014/main" id="{C78BF7B7-122D-1B1E-DA1D-6CDEC9B58EF8}"/>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spTree>
    <p:extLst>
      <p:ext uri="{BB962C8B-B14F-4D97-AF65-F5344CB8AC3E}">
        <p14:creationId xmlns:p14="http://schemas.microsoft.com/office/powerpoint/2010/main" val="1584994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3F5767-F278-80E3-814D-A9258D82EE95}"/>
              </a:ext>
            </a:extLst>
          </p:cNvPr>
          <p:cNvSpPr>
            <a:spLocks noGrp="1"/>
          </p:cNvSpPr>
          <p:nvPr>
            <p:ph idx="1"/>
          </p:nvPr>
        </p:nvSpPr>
        <p:spPr>
          <a:xfrm>
            <a:off x="838197" y="783849"/>
            <a:ext cx="10515600" cy="4751011"/>
          </a:xfrm>
        </p:spPr>
        <p:txBody>
          <a:bodyPr>
            <a:normAutofit lnSpcReduction="10000"/>
          </a:bodyPr>
          <a:lstStyle/>
          <a:p>
            <a:pPr marL="0" indent="0">
              <a:buNone/>
            </a:pPr>
            <a:r>
              <a:rPr lang="en-US" sz="2000" b="1" dirty="0"/>
              <a:t>What To Carry - Packing List (Gear, Tools, Essentials)</a:t>
            </a:r>
          </a:p>
          <a:p>
            <a:pPr marL="0" indent="0">
              <a:buNone/>
            </a:pPr>
            <a:r>
              <a:rPr lang="en-US" sz="1600" dirty="0"/>
              <a:t>I carry a lot of items with me and for many of those items I carry a backup, I way over plan and always carry more than is really needed.</a:t>
            </a:r>
          </a:p>
          <a:p>
            <a:pPr marL="0" indent="0">
              <a:buNone/>
            </a:pPr>
            <a:endParaRPr lang="en-US" sz="1600" dirty="0"/>
          </a:p>
          <a:p>
            <a:pPr>
              <a:spcBef>
                <a:spcPts val="600"/>
              </a:spcBef>
            </a:pPr>
            <a:r>
              <a:rPr lang="en-US" sz="1600" dirty="0"/>
              <a:t>Hydration System For Drinking Water</a:t>
            </a:r>
          </a:p>
          <a:p>
            <a:pPr>
              <a:spcBef>
                <a:spcPts val="600"/>
              </a:spcBef>
            </a:pPr>
            <a:r>
              <a:rPr lang="en-US" sz="1600" dirty="0"/>
              <a:t>Extra Water</a:t>
            </a:r>
          </a:p>
          <a:p>
            <a:pPr>
              <a:spcBef>
                <a:spcPts val="600"/>
              </a:spcBef>
            </a:pPr>
            <a:r>
              <a:rPr lang="en-US" sz="1600" dirty="0"/>
              <a:t>First Aid Kit ( Including Israeli Bandages, Sams Splint, Tourniquet ) </a:t>
            </a:r>
          </a:p>
          <a:p>
            <a:pPr>
              <a:spcBef>
                <a:spcPts val="600"/>
              </a:spcBef>
            </a:pPr>
            <a:r>
              <a:rPr lang="en-US" sz="1600" dirty="0"/>
              <a:t>Flashlights ( 6 )</a:t>
            </a:r>
          </a:p>
          <a:p>
            <a:pPr>
              <a:spcBef>
                <a:spcPts val="600"/>
              </a:spcBef>
            </a:pPr>
            <a:r>
              <a:rPr lang="en-US" sz="1600" dirty="0"/>
              <a:t>Backup Portable Chargers - To Charge Cell Phone And Or Headset</a:t>
            </a:r>
          </a:p>
          <a:p>
            <a:pPr>
              <a:spcBef>
                <a:spcPts val="600"/>
              </a:spcBef>
            </a:pPr>
            <a:r>
              <a:rPr lang="en-US" sz="1600" dirty="0"/>
              <a:t>Backup Cell Phone</a:t>
            </a:r>
          </a:p>
          <a:p>
            <a:pPr>
              <a:spcBef>
                <a:spcPts val="600"/>
              </a:spcBef>
            </a:pPr>
            <a:r>
              <a:rPr lang="en-US" sz="1600" dirty="0"/>
              <a:t>SPOT X Two Way Satellite Messages - TWO-WAY Satellite Messenger</a:t>
            </a:r>
          </a:p>
          <a:p>
            <a:pPr>
              <a:spcBef>
                <a:spcPts val="600"/>
              </a:spcBef>
            </a:pPr>
            <a:r>
              <a:rPr lang="en-US" sz="1600" dirty="0"/>
              <a:t>SPOT GEN 4 Satellite Messages - Satellite tracking</a:t>
            </a:r>
          </a:p>
          <a:p>
            <a:pPr>
              <a:spcBef>
                <a:spcPts val="600"/>
              </a:spcBef>
            </a:pPr>
            <a:r>
              <a:rPr lang="en-US" sz="1600" dirty="0"/>
              <a:t>Waterproof Camping Tent / Tarp</a:t>
            </a:r>
          </a:p>
          <a:p>
            <a:pPr>
              <a:spcBef>
                <a:spcPts val="600"/>
              </a:spcBef>
            </a:pPr>
            <a:r>
              <a:rPr lang="en-US" sz="1600" dirty="0"/>
              <a:t>Sleeping Pad</a:t>
            </a:r>
          </a:p>
          <a:p>
            <a:pPr>
              <a:spcBef>
                <a:spcPts val="600"/>
              </a:spcBef>
            </a:pPr>
            <a:r>
              <a:rPr lang="en-US" sz="1600" dirty="0"/>
              <a:t>Personal Cleaning Items</a:t>
            </a:r>
          </a:p>
          <a:p>
            <a:pPr>
              <a:spcBef>
                <a:spcPts val="600"/>
              </a:spcBef>
            </a:pPr>
            <a:r>
              <a:rPr lang="en-US" sz="1600" dirty="0"/>
              <a:t>Toilet Paper</a:t>
            </a:r>
          </a:p>
          <a:p>
            <a:pPr>
              <a:spcBef>
                <a:spcPts val="600"/>
              </a:spcBef>
            </a:pPr>
            <a:r>
              <a:rPr lang="en-US" sz="1600" dirty="0"/>
              <a:t>Wet Ones</a:t>
            </a:r>
          </a:p>
          <a:p>
            <a:pPr>
              <a:spcBef>
                <a:spcPts val="0"/>
              </a:spcBef>
            </a:pPr>
            <a:endParaRPr lang="en-US" sz="1600" dirty="0"/>
          </a:p>
          <a:p>
            <a:pPr marL="0" indent="0">
              <a:buNone/>
            </a:pPr>
            <a:endParaRPr lang="en-US" sz="1600" dirty="0"/>
          </a:p>
        </p:txBody>
      </p:sp>
      <p:sp>
        <p:nvSpPr>
          <p:cNvPr id="2" name="Title 1">
            <a:extLst>
              <a:ext uri="{FF2B5EF4-FFF2-40B4-BE49-F238E27FC236}">
                <a16:creationId xmlns:a16="http://schemas.microsoft.com/office/drawing/2014/main" id="{0E91BD3D-EEC1-0754-DE7B-76724EB2711D}"/>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spTree>
    <p:extLst>
      <p:ext uri="{BB962C8B-B14F-4D97-AF65-F5344CB8AC3E}">
        <p14:creationId xmlns:p14="http://schemas.microsoft.com/office/powerpoint/2010/main" val="985814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83CADD1-589E-8DB1-730A-D1F274F7CBC9}"/>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pic>
        <p:nvPicPr>
          <p:cNvPr id="5" name="Picture 4" descr="A close-up of a logo&#10;&#10;Description automatically generated">
            <a:extLst>
              <a:ext uri="{FF2B5EF4-FFF2-40B4-BE49-F238E27FC236}">
                <a16:creationId xmlns:a16="http://schemas.microsoft.com/office/drawing/2014/main" id="{F4CF9D2D-F692-EF3E-CFCE-84C47DD8EB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560" y="1422783"/>
            <a:ext cx="5434231" cy="4007193"/>
          </a:xfrm>
          <a:prstGeom prst="rect">
            <a:avLst/>
          </a:prstGeom>
          <a:ln w="25400">
            <a:solidFill>
              <a:schemeClr val="tx1"/>
            </a:solidFill>
          </a:ln>
        </p:spPr>
      </p:pic>
      <p:pic>
        <p:nvPicPr>
          <p:cNvPr id="7" name="Picture 6" descr="A logo of a motorcycle racer&#10;&#10;Description automatically generated">
            <a:extLst>
              <a:ext uri="{FF2B5EF4-FFF2-40B4-BE49-F238E27FC236}">
                <a16:creationId xmlns:a16="http://schemas.microsoft.com/office/drawing/2014/main" id="{18BB08B7-D3DF-61C0-3B12-A1D26CE042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55664" y="1422783"/>
            <a:ext cx="5065776" cy="4007193"/>
          </a:xfrm>
          <a:prstGeom prst="rect">
            <a:avLst/>
          </a:prstGeom>
          <a:ln w="25400">
            <a:solidFill>
              <a:schemeClr val="tx1"/>
            </a:solidFill>
          </a:ln>
        </p:spPr>
      </p:pic>
      <p:sp>
        <p:nvSpPr>
          <p:cNvPr id="2" name="TextBox 1">
            <a:extLst>
              <a:ext uri="{FF2B5EF4-FFF2-40B4-BE49-F238E27FC236}">
                <a16:creationId xmlns:a16="http://schemas.microsoft.com/office/drawing/2014/main" id="{E63049CF-97E8-1B8C-CA35-14461675063E}"/>
              </a:ext>
            </a:extLst>
          </p:cNvPr>
          <p:cNvSpPr txBox="1"/>
          <p:nvPr/>
        </p:nvSpPr>
        <p:spPr>
          <a:xfrm>
            <a:off x="2235353" y="310895"/>
            <a:ext cx="7738875" cy="646331"/>
          </a:xfrm>
          <a:prstGeom prst="rect">
            <a:avLst/>
          </a:prstGeom>
          <a:noFill/>
        </p:spPr>
        <p:txBody>
          <a:bodyPr wrap="square" rtlCol="0">
            <a:spAutoFit/>
          </a:bodyPr>
          <a:lstStyle/>
          <a:p>
            <a:pPr algn="ctr"/>
            <a:r>
              <a:rPr lang="en-US" sz="3600" dirty="0"/>
              <a:t>IBA Mexico – Asphalt Rats</a:t>
            </a:r>
          </a:p>
        </p:txBody>
      </p:sp>
    </p:spTree>
    <p:extLst>
      <p:ext uri="{BB962C8B-B14F-4D97-AF65-F5344CB8AC3E}">
        <p14:creationId xmlns:p14="http://schemas.microsoft.com/office/powerpoint/2010/main" val="4101960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motorcycle with helmet and helmet on it&#10;&#10;Description automatically generated">
            <a:extLst>
              <a:ext uri="{FF2B5EF4-FFF2-40B4-BE49-F238E27FC236}">
                <a16:creationId xmlns:a16="http://schemas.microsoft.com/office/drawing/2014/main" id="{478C481B-6B61-A738-2E63-1376A22211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743" y="360218"/>
            <a:ext cx="4366163" cy="5693786"/>
          </a:xfrm>
          <a:prstGeom prst="rect">
            <a:avLst/>
          </a:prstGeom>
          <a:ln w="25400">
            <a:solidFill>
              <a:schemeClr val="tx1"/>
            </a:solidFill>
          </a:ln>
        </p:spPr>
      </p:pic>
      <p:pic>
        <p:nvPicPr>
          <p:cNvPr id="13" name="Picture 12" descr="A person riding a motorcycle&#10;&#10;Description automatically generated">
            <a:extLst>
              <a:ext uri="{FF2B5EF4-FFF2-40B4-BE49-F238E27FC236}">
                <a16:creationId xmlns:a16="http://schemas.microsoft.com/office/drawing/2014/main" id="{FF19ACEF-15E6-88D1-DC62-D0F0CBCEA2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4209" y="360218"/>
            <a:ext cx="4659588" cy="5696720"/>
          </a:xfrm>
          <a:prstGeom prst="rect">
            <a:avLst/>
          </a:prstGeom>
          <a:ln w="25400">
            <a:solidFill>
              <a:schemeClr val="tx1"/>
            </a:solidFill>
          </a:ln>
        </p:spPr>
      </p:pic>
      <p:sp>
        <p:nvSpPr>
          <p:cNvPr id="3" name="Title 1">
            <a:extLst>
              <a:ext uri="{FF2B5EF4-FFF2-40B4-BE49-F238E27FC236}">
                <a16:creationId xmlns:a16="http://schemas.microsoft.com/office/drawing/2014/main" id="{EB3EFAE9-8B2A-879F-A946-7841D682290C}"/>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spTree>
    <p:extLst>
      <p:ext uri="{BB962C8B-B14F-4D97-AF65-F5344CB8AC3E}">
        <p14:creationId xmlns:p14="http://schemas.microsoft.com/office/powerpoint/2010/main" val="3838297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oster of a motorcycle race&#10;&#10;Description automatically generated">
            <a:extLst>
              <a:ext uri="{FF2B5EF4-FFF2-40B4-BE49-F238E27FC236}">
                <a16:creationId xmlns:a16="http://schemas.microsoft.com/office/drawing/2014/main" id="{50877A40-33A7-5F8A-4FCC-4293DBC0B4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3161" y="359387"/>
            <a:ext cx="8805672" cy="5874580"/>
          </a:xfrm>
          <a:prstGeom prst="rect">
            <a:avLst/>
          </a:prstGeom>
          <a:ln w="25400">
            <a:solidFill>
              <a:schemeClr val="tx1"/>
            </a:solidFill>
          </a:ln>
        </p:spPr>
      </p:pic>
      <p:sp>
        <p:nvSpPr>
          <p:cNvPr id="3" name="Title 1">
            <a:extLst>
              <a:ext uri="{FF2B5EF4-FFF2-40B4-BE49-F238E27FC236}">
                <a16:creationId xmlns:a16="http://schemas.microsoft.com/office/drawing/2014/main" id="{A57916D4-F312-DDAC-3437-1F580075B596}"/>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spTree>
    <p:extLst>
      <p:ext uri="{BB962C8B-B14F-4D97-AF65-F5344CB8AC3E}">
        <p14:creationId xmlns:p14="http://schemas.microsoft.com/office/powerpoint/2010/main" val="446248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B7A1F2C-8FF7-281E-E225-945118AD6592}"/>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pic>
        <p:nvPicPr>
          <p:cNvPr id="4" name="Picture 3" descr="A collage of images of a person on a motorcycle&#10;&#10;Description automatically generated">
            <a:extLst>
              <a:ext uri="{FF2B5EF4-FFF2-40B4-BE49-F238E27FC236}">
                <a16:creationId xmlns:a16="http://schemas.microsoft.com/office/drawing/2014/main" id="{0497B279-CCD7-565A-9A19-D92A711FE2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5972" y="295996"/>
            <a:ext cx="8020050" cy="5915025"/>
          </a:xfrm>
          <a:prstGeom prst="rect">
            <a:avLst/>
          </a:prstGeom>
          <a:ln w="25400">
            <a:solidFill>
              <a:schemeClr val="tx1"/>
            </a:solidFill>
          </a:ln>
        </p:spPr>
      </p:pic>
    </p:spTree>
    <p:extLst>
      <p:ext uri="{BB962C8B-B14F-4D97-AF65-F5344CB8AC3E}">
        <p14:creationId xmlns:p14="http://schemas.microsoft.com/office/powerpoint/2010/main" val="470695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B7A1F2C-8FF7-281E-E225-945118AD6592}"/>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pic>
        <p:nvPicPr>
          <p:cNvPr id="5" name="Picture 4" descr="A group of people on motorcycles&#10;&#10;Description automatically generated">
            <a:extLst>
              <a:ext uri="{FF2B5EF4-FFF2-40B4-BE49-F238E27FC236}">
                <a16:creationId xmlns:a16="http://schemas.microsoft.com/office/drawing/2014/main" id="{4B431E8A-A768-506C-C722-24987618E3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1927" y="531399"/>
            <a:ext cx="8668139" cy="5402869"/>
          </a:xfrm>
          <a:prstGeom prst="rect">
            <a:avLst/>
          </a:prstGeom>
          <a:ln w="25400">
            <a:solidFill>
              <a:schemeClr val="tx1"/>
            </a:solidFill>
          </a:ln>
        </p:spPr>
      </p:pic>
    </p:spTree>
    <p:extLst>
      <p:ext uri="{BB962C8B-B14F-4D97-AF65-F5344CB8AC3E}">
        <p14:creationId xmlns:p14="http://schemas.microsoft.com/office/powerpoint/2010/main" val="1576481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B7A1F2C-8FF7-281E-E225-945118AD6592}"/>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pic>
        <p:nvPicPr>
          <p:cNvPr id="4" name="Picture 3" descr="A graphic design with a couple of motorcycles&#10;&#10;Description automatically generated with medium confidence">
            <a:extLst>
              <a:ext uri="{FF2B5EF4-FFF2-40B4-BE49-F238E27FC236}">
                <a16:creationId xmlns:a16="http://schemas.microsoft.com/office/drawing/2014/main" id="{B9CFE7CE-DC14-B880-9E1F-4DFC58F1A0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7911" y="674319"/>
            <a:ext cx="8556171" cy="5241289"/>
          </a:xfrm>
          <a:prstGeom prst="rect">
            <a:avLst/>
          </a:prstGeom>
          <a:ln w="25400">
            <a:solidFill>
              <a:schemeClr val="tx1"/>
            </a:solidFill>
          </a:ln>
        </p:spPr>
      </p:pic>
    </p:spTree>
    <p:extLst>
      <p:ext uri="{BB962C8B-B14F-4D97-AF65-F5344CB8AC3E}">
        <p14:creationId xmlns:p14="http://schemas.microsoft.com/office/powerpoint/2010/main" val="14358580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E768568-DF61-25C0-A989-19FADEA66765}"/>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sp>
        <p:nvSpPr>
          <p:cNvPr id="2" name="TextBox 1">
            <a:extLst>
              <a:ext uri="{FF2B5EF4-FFF2-40B4-BE49-F238E27FC236}">
                <a16:creationId xmlns:a16="http://schemas.microsoft.com/office/drawing/2014/main" id="{6A126BB3-C55A-B99D-20A6-497F2854D27C}"/>
              </a:ext>
            </a:extLst>
          </p:cNvPr>
          <p:cNvSpPr txBox="1"/>
          <p:nvPr/>
        </p:nvSpPr>
        <p:spPr>
          <a:xfrm>
            <a:off x="1496565" y="2274838"/>
            <a:ext cx="9198864" cy="2308324"/>
          </a:xfrm>
          <a:prstGeom prst="rect">
            <a:avLst/>
          </a:prstGeom>
          <a:noFill/>
        </p:spPr>
        <p:txBody>
          <a:bodyPr wrap="square" rtlCol="0">
            <a:spAutoFit/>
          </a:bodyPr>
          <a:lstStyle/>
          <a:p>
            <a:pPr algn="ctr"/>
            <a:r>
              <a:rPr lang="en-US" sz="7200" dirty="0"/>
              <a:t>Rides I Have Done South Of The Border</a:t>
            </a:r>
          </a:p>
        </p:txBody>
      </p:sp>
    </p:spTree>
    <p:extLst>
      <p:ext uri="{BB962C8B-B14F-4D97-AF65-F5344CB8AC3E}">
        <p14:creationId xmlns:p14="http://schemas.microsoft.com/office/powerpoint/2010/main" val="1497216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3F5767-F278-80E3-814D-A9258D82EE95}"/>
              </a:ext>
            </a:extLst>
          </p:cNvPr>
          <p:cNvSpPr>
            <a:spLocks noGrp="1"/>
          </p:cNvSpPr>
          <p:nvPr>
            <p:ph idx="1"/>
          </p:nvPr>
        </p:nvSpPr>
        <p:spPr>
          <a:xfrm>
            <a:off x="838197" y="1285335"/>
            <a:ext cx="10515600" cy="2143662"/>
          </a:xfrm>
        </p:spPr>
        <p:txBody>
          <a:bodyPr>
            <a:normAutofit lnSpcReduction="10000"/>
          </a:bodyPr>
          <a:lstStyle/>
          <a:p>
            <a:pPr marL="0" indent="0">
              <a:spcBef>
                <a:spcPts val="900"/>
              </a:spcBef>
              <a:buNone/>
            </a:pPr>
            <a:r>
              <a:rPr lang="en-US" sz="1800" dirty="0"/>
              <a:t>I have crossed the border into Mexico 9 times over the years, and I have ridden 24,280 miles and 41 border crossings between my Mexico and Central America rides. This includes a ride to the end of the road at Yaviza, Panama in March of 2025. Since 2022 I have ridden 3 times to Central America and twice all the way to Panama and two other times to Mexico and back. It has been a great experience and other than a flat I had in Guatemala on the first ride to Panama Canal I have not had any issues. My friend Mike Bobbitt has ridden 16,000+ of these miles with me and it was great having someone like Mike along for the ride. I have a lot of information, photos and videos that I have put together that helped us do these rides. I also have many photos and videos of the border crossings and what is needed to enter each country. This information could help you plan a ride south to Mexico and Central America and make the process a little easier.</a:t>
            </a:r>
          </a:p>
          <a:p>
            <a:pPr marL="0" indent="0">
              <a:spcBef>
                <a:spcPts val="900"/>
              </a:spcBef>
              <a:buNone/>
            </a:pPr>
            <a:endParaRPr lang="en-US" sz="1400" dirty="0"/>
          </a:p>
          <a:p>
            <a:pPr marL="0" indent="0">
              <a:spcBef>
                <a:spcPts val="900"/>
              </a:spcBef>
              <a:buNone/>
            </a:pPr>
            <a:endParaRPr lang="en-US" sz="1400" dirty="0"/>
          </a:p>
        </p:txBody>
      </p:sp>
      <p:sp>
        <p:nvSpPr>
          <p:cNvPr id="2" name="Title 1">
            <a:extLst>
              <a:ext uri="{FF2B5EF4-FFF2-40B4-BE49-F238E27FC236}">
                <a16:creationId xmlns:a16="http://schemas.microsoft.com/office/drawing/2014/main" id="{34C3572C-4F55-6AB5-20AD-E0C9CB05B523}"/>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sp>
        <p:nvSpPr>
          <p:cNvPr id="5" name="TextBox 4">
            <a:extLst>
              <a:ext uri="{FF2B5EF4-FFF2-40B4-BE49-F238E27FC236}">
                <a16:creationId xmlns:a16="http://schemas.microsoft.com/office/drawing/2014/main" id="{3C949B3D-B3C7-0EB5-E0F7-B18A8D21861F}"/>
              </a:ext>
            </a:extLst>
          </p:cNvPr>
          <p:cNvSpPr txBox="1"/>
          <p:nvPr/>
        </p:nvSpPr>
        <p:spPr>
          <a:xfrm>
            <a:off x="2662425" y="365760"/>
            <a:ext cx="6867144" cy="707886"/>
          </a:xfrm>
          <a:prstGeom prst="rect">
            <a:avLst/>
          </a:prstGeom>
          <a:noFill/>
        </p:spPr>
        <p:txBody>
          <a:bodyPr wrap="square" rtlCol="0">
            <a:spAutoFit/>
          </a:bodyPr>
          <a:lstStyle/>
          <a:p>
            <a:pPr algn="ctr"/>
            <a:r>
              <a:rPr lang="en-US" sz="4000" b="1" dirty="0"/>
              <a:t>My Riding South Of The Border</a:t>
            </a:r>
          </a:p>
        </p:txBody>
      </p:sp>
      <p:pic>
        <p:nvPicPr>
          <p:cNvPr id="7" name="Picture 6">
            <a:extLst>
              <a:ext uri="{FF2B5EF4-FFF2-40B4-BE49-F238E27FC236}">
                <a16:creationId xmlns:a16="http://schemas.microsoft.com/office/drawing/2014/main" id="{0E91F0A0-0815-917B-B38E-5B12A2F092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9634" y="3640686"/>
            <a:ext cx="10372725" cy="2428875"/>
          </a:xfrm>
          <a:prstGeom prst="rect">
            <a:avLst/>
          </a:prstGeom>
        </p:spPr>
      </p:pic>
    </p:spTree>
    <p:extLst>
      <p:ext uri="{BB962C8B-B14F-4D97-AF65-F5344CB8AC3E}">
        <p14:creationId xmlns:p14="http://schemas.microsoft.com/office/powerpoint/2010/main" val="3716263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E768568-DF61-25C0-A989-19FADEA66765}"/>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pic>
        <p:nvPicPr>
          <p:cNvPr id="9" name="Picture 8" descr="A map of a road&#10;&#10;Description automatically generated">
            <a:extLst>
              <a:ext uri="{FF2B5EF4-FFF2-40B4-BE49-F238E27FC236}">
                <a16:creationId xmlns:a16="http://schemas.microsoft.com/office/drawing/2014/main" id="{CB862C9C-050E-C2DE-A96C-B8FEBEE3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8929" y="172096"/>
            <a:ext cx="7511689" cy="6085264"/>
          </a:xfrm>
          <a:prstGeom prst="rect">
            <a:avLst/>
          </a:prstGeom>
          <a:ln w="25400">
            <a:solidFill>
              <a:schemeClr val="tx1"/>
            </a:solidFill>
          </a:ln>
        </p:spPr>
      </p:pic>
      <p:sp>
        <p:nvSpPr>
          <p:cNvPr id="10" name="TextBox 9">
            <a:extLst>
              <a:ext uri="{FF2B5EF4-FFF2-40B4-BE49-F238E27FC236}">
                <a16:creationId xmlns:a16="http://schemas.microsoft.com/office/drawing/2014/main" id="{0C823C1A-57AD-101E-2AF4-F351617A61C5}"/>
              </a:ext>
            </a:extLst>
          </p:cNvPr>
          <p:cNvSpPr txBox="1"/>
          <p:nvPr/>
        </p:nvSpPr>
        <p:spPr>
          <a:xfrm rot="20568240">
            <a:off x="3247123" y="3790572"/>
            <a:ext cx="2455142" cy="1107996"/>
          </a:xfrm>
          <a:prstGeom prst="rect">
            <a:avLst/>
          </a:prstGeom>
          <a:noFill/>
          <a:ln>
            <a:noFill/>
          </a:ln>
        </p:spPr>
        <p:txBody>
          <a:bodyPr wrap="square" rtlCol="0">
            <a:spAutoFit/>
          </a:bodyPr>
          <a:lstStyle/>
          <a:p>
            <a:r>
              <a:rPr lang="en-US" sz="6600" b="1" dirty="0">
                <a:ln w="12700">
                  <a:solidFill>
                    <a:schemeClr val="tx1"/>
                  </a:solidFill>
                </a:ln>
                <a:solidFill>
                  <a:srgbClr val="FF0000"/>
                </a:solidFill>
              </a:rPr>
              <a:t>Done!</a:t>
            </a:r>
          </a:p>
        </p:txBody>
      </p:sp>
      <p:sp>
        <p:nvSpPr>
          <p:cNvPr id="12" name="TextBox 11">
            <a:extLst>
              <a:ext uri="{FF2B5EF4-FFF2-40B4-BE49-F238E27FC236}">
                <a16:creationId xmlns:a16="http://schemas.microsoft.com/office/drawing/2014/main" id="{9966D126-F690-EA27-7772-C68ACCA15312}"/>
              </a:ext>
            </a:extLst>
          </p:cNvPr>
          <p:cNvSpPr txBox="1"/>
          <p:nvPr/>
        </p:nvSpPr>
        <p:spPr>
          <a:xfrm rot="20568240">
            <a:off x="3142332" y="3073087"/>
            <a:ext cx="1977951" cy="1107996"/>
          </a:xfrm>
          <a:prstGeom prst="rect">
            <a:avLst/>
          </a:prstGeom>
          <a:noFill/>
          <a:ln>
            <a:noFill/>
          </a:ln>
        </p:spPr>
        <p:txBody>
          <a:bodyPr wrap="square" rtlCol="0">
            <a:spAutoFit/>
          </a:bodyPr>
          <a:lstStyle/>
          <a:p>
            <a:r>
              <a:rPr lang="en-US" sz="6600" b="1" dirty="0">
                <a:ln w="12700">
                  <a:solidFill>
                    <a:schemeClr val="tx1"/>
                  </a:solidFill>
                </a:ln>
                <a:solidFill>
                  <a:srgbClr val="FF0000"/>
                </a:solidFill>
              </a:rPr>
              <a:t>2018</a:t>
            </a:r>
          </a:p>
        </p:txBody>
      </p:sp>
    </p:spTree>
    <p:extLst>
      <p:ext uri="{BB962C8B-B14F-4D97-AF65-F5344CB8AC3E}">
        <p14:creationId xmlns:p14="http://schemas.microsoft.com/office/powerpoint/2010/main" val="38680271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map of the central america&#10;&#10;Description automatically generated">
            <a:extLst>
              <a:ext uri="{FF2B5EF4-FFF2-40B4-BE49-F238E27FC236}">
                <a16:creationId xmlns:a16="http://schemas.microsoft.com/office/drawing/2014/main" id="{365498D4-4E13-FB77-50C0-622D6681E8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4733" y="328656"/>
            <a:ext cx="9462534" cy="5862536"/>
          </a:xfrm>
          <a:prstGeom prst="rect">
            <a:avLst/>
          </a:prstGeom>
          <a:ln w="25400">
            <a:solidFill>
              <a:schemeClr val="tx1"/>
            </a:solidFill>
          </a:ln>
        </p:spPr>
      </p:pic>
      <p:sp>
        <p:nvSpPr>
          <p:cNvPr id="2" name="Title 1">
            <a:extLst>
              <a:ext uri="{FF2B5EF4-FFF2-40B4-BE49-F238E27FC236}">
                <a16:creationId xmlns:a16="http://schemas.microsoft.com/office/drawing/2014/main" id="{15915082-5918-FED3-DB46-A147D836E204}"/>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sp>
        <p:nvSpPr>
          <p:cNvPr id="7" name="TextBox 6">
            <a:extLst>
              <a:ext uri="{FF2B5EF4-FFF2-40B4-BE49-F238E27FC236}">
                <a16:creationId xmlns:a16="http://schemas.microsoft.com/office/drawing/2014/main" id="{7D2DDB7A-0615-79C9-C169-E027A9FBD6B1}"/>
              </a:ext>
            </a:extLst>
          </p:cNvPr>
          <p:cNvSpPr txBox="1"/>
          <p:nvPr/>
        </p:nvSpPr>
        <p:spPr>
          <a:xfrm rot="20568240">
            <a:off x="2929896" y="2620505"/>
            <a:ext cx="1977951" cy="1107996"/>
          </a:xfrm>
          <a:prstGeom prst="rect">
            <a:avLst/>
          </a:prstGeom>
          <a:noFill/>
          <a:ln>
            <a:noFill/>
          </a:ln>
        </p:spPr>
        <p:txBody>
          <a:bodyPr wrap="square" rtlCol="0">
            <a:spAutoFit/>
          </a:bodyPr>
          <a:lstStyle/>
          <a:p>
            <a:r>
              <a:rPr lang="en-US" sz="6600" b="1" dirty="0">
                <a:ln w="12700">
                  <a:solidFill>
                    <a:schemeClr val="tx1"/>
                  </a:solidFill>
                </a:ln>
                <a:solidFill>
                  <a:srgbClr val="FF0000"/>
                </a:solidFill>
              </a:rPr>
              <a:t>2022</a:t>
            </a:r>
          </a:p>
        </p:txBody>
      </p:sp>
      <p:sp>
        <p:nvSpPr>
          <p:cNvPr id="8" name="TextBox 7">
            <a:extLst>
              <a:ext uri="{FF2B5EF4-FFF2-40B4-BE49-F238E27FC236}">
                <a16:creationId xmlns:a16="http://schemas.microsoft.com/office/drawing/2014/main" id="{D6F7A42C-6BDC-CFF5-115B-94A0291C46B6}"/>
              </a:ext>
            </a:extLst>
          </p:cNvPr>
          <p:cNvSpPr txBox="1"/>
          <p:nvPr/>
        </p:nvSpPr>
        <p:spPr>
          <a:xfrm rot="20568240">
            <a:off x="3092823" y="3365206"/>
            <a:ext cx="2333508" cy="1107996"/>
          </a:xfrm>
          <a:prstGeom prst="rect">
            <a:avLst/>
          </a:prstGeom>
          <a:noFill/>
          <a:ln>
            <a:noFill/>
          </a:ln>
        </p:spPr>
        <p:txBody>
          <a:bodyPr wrap="square" rtlCol="0">
            <a:spAutoFit/>
          </a:bodyPr>
          <a:lstStyle/>
          <a:p>
            <a:r>
              <a:rPr lang="en-US" sz="6600" b="1" dirty="0">
                <a:ln w="12700">
                  <a:solidFill>
                    <a:schemeClr val="tx1"/>
                  </a:solidFill>
                </a:ln>
                <a:solidFill>
                  <a:srgbClr val="FF0000"/>
                </a:solidFill>
              </a:rPr>
              <a:t>Done!</a:t>
            </a:r>
          </a:p>
        </p:txBody>
      </p:sp>
    </p:spTree>
    <p:extLst>
      <p:ext uri="{BB962C8B-B14F-4D97-AF65-F5344CB8AC3E}">
        <p14:creationId xmlns:p14="http://schemas.microsoft.com/office/powerpoint/2010/main" val="30129580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map of the country&#10;&#10;Description automatically generated">
            <a:extLst>
              <a:ext uri="{FF2B5EF4-FFF2-40B4-BE49-F238E27FC236}">
                <a16:creationId xmlns:a16="http://schemas.microsoft.com/office/drawing/2014/main" id="{06723A14-3767-38A8-1098-2347C5596B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9480" y="367438"/>
            <a:ext cx="7039671" cy="5711746"/>
          </a:xfrm>
          <a:prstGeom prst="rect">
            <a:avLst/>
          </a:prstGeom>
          <a:ln w="25400">
            <a:solidFill>
              <a:schemeClr val="tx1"/>
            </a:solidFill>
          </a:ln>
        </p:spPr>
      </p:pic>
      <p:sp>
        <p:nvSpPr>
          <p:cNvPr id="2" name="Title 1">
            <a:extLst>
              <a:ext uri="{FF2B5EF4-FFF2-40B4-BE49-F238E27FC236}">
                <a16:creationId xmlns:a16="http://schemas.microsoft.com/office/drawing/2014/main" id="{15915082-5918-FED3-DB46-A147D836E204}"/>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sp>
        <p:nvSpPr>
          <p:cNvPr id="3" name="TextBox 2">
            <a:extLst>
              <a:ext uri="{FF2B5EF4-FFF2-40B4-BE49-F238E27FC236}">
                <a16:creationId xmlns:a16="http://schemas.microsoft.com/office/drawing/2014/main" id="{66B0F057-114E-66D0-B8D2-5B4CE26E2686}"/>
              </a:ext>
            </a:extLst>
          </p:cNvPr>
          <p:cNvSpPr txBox="1"/>
          <p:nvPr/>
        </p:nvSpPr>
        <p:spPr>
          <a:xfrm rot="20568240">
            <a:off x="3075605" y="3266674"/>
            <a:ext cx="1977951" cy="1107996"/>
          </a:xfrm>
          <a:prstGeom prst="rect">
            <a:avLst/>
          </a:prstGeom>
          <a:noFill/>
          <a:ln>
            <a:noFill/>
          </a:ln>
        </p:spPr>
        <p:txBody>
          <a:bodyPr wrap="square" rtlCol="0">
            <a:spAutoFit/>
          </a:bodyPr>
          <a:lstStyle/>
          <a:p>
            <a:r>
              <a:rPr lang="en-US" sz="6600" b="1" dirty="0">
                <a:ln w="12700">
                  <a:solidFill>
                    <a:schemeClr val="tx1"/>
                  </a:solidFill>
                </a:ln>
                <a:solidFill>
                  <a:srgbClr val="FF0000"/>
                </a:solidFill>
              </a:rPr>
              <a:t>2023</a:t>
            </a:r>
          </a:p>
        </p:txBody>
      </p:sp>
      <p:sp>
        <p:nvSpPr>
          <p:cNvPr id="7" name="TextBox 6">
            <a:extLst>
              <a:ext uri="{FF2B5EF4-FFF2-40B4-BE49-F238E27FC236}">
                <a16:creationId xmlns:a16="http://schemas.microsoft.com/office/drawing/2014/main" id="{1850C600-D296-D352-B276-B2D66FFB8AFB}"/>
              </a:ext>
            </a:extLst>
          </p:cNvPr>
          <p:cNvSpPr txBox="1"/>
          <p:nvPr/>
        </p:nvSpPr>
        <p:spPr>
          <a:xfrm rot="20568240">
            <a:off x="3200471" y="3863558"/>
            <a:ext cx="2455142" cy="1107996"/>
          </a:xfrm>
          <a:prstGeom prst="rect">
            <a:avLst/>
          </a:prstGeom>
          <a:noFill/>
          <a:ln>
            <a:noFill/>
          </a:ln>
        </p:spPr>
        <p:txBody>
          <a:bodyPr wrap="square" rtlCol="0">
            <a:spAutoFit/>
          </a:bodyPr>
          <a:lstStyle/>
          <a:p>
            <a:r>
              <a:rPr lang="en-US" sz="6600" b="1" dirty="0">
                <a:ln w="12700">
                  <a:solidFill>
                    <a:schemeClr val="tx1"/>
                  </a:solidFill>
                </a:ln>
                <a:solidFill>
                  <a:srgbClr val="FF0000"/>
                </a:solidFill>
              </a:rPr>
              <a:t>Done!</a:t>
            </a:r>
          </a:p>
        </p:txBody>
      </p:sp>
    </p:spTree>
    <p:extLst>
      <p:ext uri="{BB962C8B-B14F-4D97-AF65-F5344CB8AC3E}">
        <p14:creationId xmlns:p14="http://schemas.microsoft.com/office/powerpoint/2010/main" val="4329287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15082-5918-FED3-DB46-A147D836E204}"/>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pic>
        <p:nvPicPr>
          <p:cNvPr id="6" name="Picture 5" descr="A map of a road&#10;&#10;Description automatically generated">
            <a:extLst>
              <a:ext uri="{FF2B5EF4-FFF2-40B4-BE49-F238E27FC236}">
                <a16:creationId xmlns:a16="http://schemas.microsoft.com/office/drawing/2014/main" id="{C51BC3A6-C085-A53D-B765-2F02AEAB5F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529" y="415636"/>
            <a:ext cx="10564936" cy="5634813"/>
          </a:xfrm>
          <a:prstGeom prst="rect">
            <a:avLst/>
          </a:prstGeom>
          <a:ln w="25400">
            <a:solidFill>
              <a:schemeClr val="tx1"/>
            </a:solidFill>
          </a:ln>
        </p:spPr>
      </p:pic>
      <p:sp>
        <p:nvSpPr>
          <p:cNvPr id="3" name="TextBox 2">
            <a:extLst>
              <a:ext uri="{FF2B5EF4-FFF2-40B4-BE49-F238E27FC236}">
                <a16:creationId xmlns:a16="http://schemas.microsoft.com/office/drawing/2014/main" id="{66B0F057-114E-66D0-B8D2-5B4CE26E2686}"/>
              </a:ext>
            </a:extLst>
          </p:cNvPr>
          <p:cNvSpPr txBox="1"/>
          <p:nvPr/>
        </p:nvSpPr>
        <p:spPr>
          <a:xfrm rot="20568240">
            <a:off x="3280879" y="2389597"/>
            <a:ext cx="1977951" cy="1107996"/>
          </a:xfrm>
          <a:prstGeom prst="rect">
            <a:avLst/>
          </a:prstGeom>
          <a:noFill/>
          <a:ln>
            <a:noFill/>
          </a:ln>
        </p:spPr>
        <p:txBody>
          <a:bodyPr wrap="square" rtlCol="0">
            <a:spAutoFit/>
          </a:bodyPr>
          <a:lstStyle/>
          <a:p>
            <a:r>
              <a:rPr lang="en-US" sz="6600" b="1" dirty="0">
                <a:ln w="12700">
                  <a:solidFill>
                    <a:schemeClr val="tx1"/>
                  </a:solidFill>
                </a:ln>
                <a:solidFill>
                  <a:srgbClr val="FF0000"/>
                </a:solidFill>
              </a:rPr>
              <a:t>2024</a:t>
            </a:r>
          </a:p>
        </p:txBody>
      </p:sp>
    </p:spTree>
    <p:extLst>
      <p:ext uri="{BB962C8B-B14F-4D97-AF65-F5344CB8AC3E}">
        <p14:creationId xmlns:p14="http://schemas.microsoft.com/office/powerpoint/2010/main" val="32956714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map of the north america&#10;&#10;Description automatically generated">
            <a:extLst>
              <a:ext uri="{FF2B5EF4-FFF2-40B4-BE49-F238E27FC236}">
                <a16:creationId xmlns:a16="http://schemas.microsoft.com/office/drawing/2014/main" id="{63439610-E134-6345-A2EE-EE8EFA3126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3817" y="369454"/>
            <a:ext cx="9404366" cy="5844253"/>
          </a:xfrm>
          <a:prstGeom prst="rect">
            <a:avLst/>
          </a:prstGeom>
          <a:ln w="25400">
            <a:solidFill>
              <a:schemeClr val="tx1"/>
            </a:solidFill>
          </a:ln>
        </p:spPr>
      </p:pic>
      <p:sp>
        <p:nvSpPr>
          <p:cNvPr id="2" name="Title 1">
            <a:extLst>
              <a:ext uri="{FF2B5EF4-FFF2-40B4-BE49-F238E27FC236}">
                <a16:creationId xmlns:a16="http://schemas.microsoft.com/office/drawing/2014/main" id="{15915082-5918-FED3-DB46-A147D836E204}"/>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sp>
        <p:nvSpPr>
          <p:cNvPr id="3" name="TextBox 2">
            <a:extLst>
              <a:ext uri="{FF2B5EF4-FFF2-40B4-BE49-F238E27FC236}">
                <a16:creationId xmlns:a16="http://schemas.microsoft.com/office/drawing/2014/main" id="{66B0F057-114E-66D0-B8D2-5B4CE26E2686}"/>
              </a:ext>
            </a:extLst>
          </p:cNvPr>
          <p:cNvSpPr txBox="1"/>
          <p:nvPr/>
        </p:nvSpPr>
        <p:spPr>
          <a:xfrm rot="20568240">
            <a:off x="2597389" y="3554040"/>
            <a:ext cx="1977951" cy="1107996"/>
          </a:xfrm>
          <a:prstGeom prst="rect">
            <a:avLst/>
          </a:prstGeom>
          <a:noFill/>
          <a:ln>
            <a:noFill/>
          </a:ln>
        </p:spPr>
        <p:txBody>
          <a:bodyPr wrap="square" rtlCol="0">
            <a:spAutoFit/>
          </a:bodyPr>
          <a:lstStyle/>
          <a:p>
            <a:r>
              <a:rPr lang="en-US" sz="6600" b="1" dirty="0">
                <a:ln w="12700">
                  <a:solidFill>
                    <a:schemeClr val="tx1"/>
                  </a:solidFill>
                </a:ln>
                <a:solidFill>
                  <a:srgbClr val="FF0000"/>
                </a:solidFill>
              </a:rPr>
              <a:t>2025</a:t>
            </a:r>
          </a:p>
        </p:txBody>
      </p:sp>
      <p:sp>
        <p:nvSpPr>
          <p:cNvPr id="9" name="TextBox 8">
            <a:extLst>
              <a:ext uri="{FF2B5EF4-FFF2-40B4-BE49-F238E27FC236}">
                <a16:creationId xmlns:a16="http://schemas.microsoft.com/office/drawing/2014/main" id="{31DD22AB-AB67-5296-169D-7E2A01FE9DBC}"/>
              </a:ext>
            </a:extLst>
          </p:cNvPr>
          <p:cNvSpPr txBox="1"/>
          <p:nvPr/>
        </p:nvSpPr>
        <p:spPr>
          <a:xfrm rot="20568240">
            <a:off x="2655526" y="4196067"/>
            <a:ext cx="2455142" cy="1107996"/>
          </a:xfrm>
          <a:prstGeom prst="rect">
            <a:avLst/>
          </a:prstGeom>
          <a:noFill/>
          <a:ln>
            <a:noFill/>
          </a:ln>
        </p:spPr>
        <p:txBody>
          <a:bodyPr wrap="square" rtlCol="0">
            <a:spAutoFit/>
          </a:bodyPr>
          <a:lstStyle/>
          <a:p>
            <a:r>
              <a:rPr lang="en-US" sz="6600" b="1" dirty="0">
                <a:ln w="12700">
                  <a:solidFill>
                    <a:schemeClr val="tx1"/>
                  </a:solidFill>
                </a:ln>
                <a:solidFill>
                  <a:srgbClr val="FF0000"/>
                </a:solidFill>
              </a:rPr>
              <a:t>Done!</a:t>
            </a:r>
          </a:p>
        </p:txBody>
      </p:sp>
    </p:spTree>
    <p:extLst>
      <p:ext uri="{BB962C8B-B14F-4D97-AF65-F5344CB8AC3E}">
        <p14:creationId xmlns:p14="http://schemas.microsoft.com/office/powerpoint/2010/main" val="35082099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a country with a blue line&#10;&#10;Description automatically generated">
            <a:extLst>
              <a:ext uri="{FF2B5EF4-FFF2-40B4-BE49-F238E27FC236}">
                <a16:creationId xmlns:a16="http://schemas.microsoft.com/office/drawing/2014/main" id="{B823BA73-ABB2-C7DD-BB41-E38BFD8DCC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4609" y="314036"/>
            <a:ext cx="6962775" cy="5750736"/>
          </a:xfrm>
          <a:prstGeom prst="rect">
            <a:avLst/>
          </a:prstGeom>
          <a:ln w="25400">
            <a:solidFill>
              <a:schemeClr val="tx1"/>
            </a:solidFill>
          </a:ln>
        </p:spPr>
      </p:pic>
      <p:sp>
        <p:nvSpPr>
          <p:cNvPr id="2" name="Title 1">
            <a:extLst>
              <a:ext uri="{FF2B5EF4-FFF2-40B4-BE49-F238E27FC236}">
                <a16:creationId xmlns:a16="http://schemas.microsoft.com/office/drawing/2014/main" id="{44981D4B-829A-BF88-313B-63575FC0D4F4}"/>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sp>
        <p:nvSpPr>
          <p:cNvPr id="4" name="TextBox 3">
            <a:extLst>
              <a:ext uri="{FF2B5EF4-FFF2-40B4-BE49-F238E27FC236}">
                <a16:creationId xmlns:a16="http://schemas.microsoft.com/office/drawing/2014/main" id="{2AEB2A31-AC71-6E56-41B2-0E17B40A7139}"/>
              </a:ext>
            </a:extLst>
          </p:cNvPr>
          <p:cNvSpPr txBox="1"/>
          <p:nvPr/>
        </p:nvSpPr>
        <p:spPr>
          <a:xfrm rot="20568240">
            <a:off x="3249841" y="3808552"/>
            <a:ext cx="2333508" cy="1107996"/>
          </a:xfrm>
          <a:prstGeom prst="rect">
            <a:avLst/>
          </a:prstGeom>
          <a:noFill/>
          <a:ln>
            <a:noFill/>
          </a:ln>
        </p:spPr>
        <p:txBody>
          <a:bodyPr wrap="square" rtlCol="0">
            <a:spAutoFit/>
          </a:bodyPr>
          <a:lstStyle/>
          <a:p>
            <a:r>
              <a:rPr lang="en-US" sz="6600" b="1" dirty="0">
                <a:ln w="12700">
                  <a:solidFill>
                    <a:schemeClr val="tx1"/>
                  </a:solidFill>
                </a:ln>
                <a:solidFill>
                  <a:srgbClr val="FF0000"/>
                </a:solidFill>
              </a:rPr>
              <a:t>Done!</a:t>
            </a:r>
          </a:p>
        </p:txBody>
      </p:sp>
      <p:sp>
        <p:nvSpPr>
          <p:cNvPr id="5" name="TextBox 4">
            <a:extLst>
              <a:ext uri="{FF2B5EF4-FFF2-40B4-BE49-F238E27FC236}">
                <a16:creationId xmlns:a16="http://schemas.microsoft.com/office/drawing/2014/main" id="{8EDF0D4D-F625-F1E4-1188-CBA288AD3B07}"/>
              </a:ext>
            </a:extLst>
          </p:cNvPr>
          <p:cNvSpPr txBox="1"/>
          <p:nvPr/>
        </p:nvSpPr>
        <p:spPr>
          <a:xfrm rot="20568240">
            <a:off x="3142332" y="3073087"/>
            <a:ext cx="1977951" cy="1107996"/>
          </a:xfrm>
          <a:prstGeom prst="rect">
            <a:avLst/>
          </a:prstGeom>
          <a:noFill/>
          <a:ln>
            <a:noFill/>
          </a:ln>
        </p:spPr>
        <p:txBody>
          <a:bodyPr wrap="square" rtlCol="0">
            <a:spAutoFit/>
          </a:bodyPr>
          <a:lstStyle/>
          <a:p>
            <a:r>
              <a:rPr lang="en-US" sz="6600" b="1" dirty="0">
                <a:ln w="12700">
                  <a:solidFill>
                    <a:schemeClr val="tx1"/>
                  </a:solidFill>
                </a:ln>
                <a:solidFill>
                  <a:srgbClr val="FF0000"/>
                </a:solidFill>
              </a:rPr>
              <a:t>2025</a:t>
            </a:r>
          </a:p>
        </p:txBody>
      </p:sp>
    </p:spTree>
    <p:extLst>
      <p:ext uri="{BB962C8B-B14F-4D97-AF65-F5344CB8AC3E}">
        <p14:creationId xmlns:p14="http://schemas.microsoft.com/office/powerpoint/2010/main" val="2359961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map of a city&#10;&#10;Description automatically generated">
            <a:extLst>
              <a:ext uri="{FF2B5EF4-FFF2-40B4-BE49-F238E27FC236}">
                <a16:creationId xmlns:a16="http://schemas.microsoft.com/office/drawing/2014/main" id="{8F631833-9B0C-B6F5-0B03-697A899E0B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4889" y="341744"/>
            <a:ext cx="7082222" cy="5909647"/>
          </a:xfrm>
          <a:prstGeom prst="rect">
            <a:avLst/>
          </a:prstGeom>
          <a:ln w="25400">
            <a:solidFill>
              <a:schemeClr val="tx1"/>
            </a:solidFill>
          </a:ln>
        </p:spPr>
      </p:pic>
      <p:sp>
        <p:nvSpPr>
          <p:cNvPr id="2" name="Title 1">
            <a:extLst>
              <a:ext uri="{FF2B5EF4-FFF2-40B4-BE49-F238E27FC236}">
                <a16:creationId xmlns:a16="http://schemas.microsoft.com/office/drawing/2014/main" id="{15915082-5918-FED3-DB46-A147D836E204}"/>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sp>
        <p:nvSpPr>
          <p:cNvPr id="3" name="TextBox 2">
            <a:extLst>
              <a:ext uri="{FF2B5EF4-FFF2-40B4-BE49-F238E27FC236}">
                <a16:creationId xmlns:a16="http://schemas.microsoft.com/office/drawing/2014/main" id="{4895FAB0-C563-DE3F-6026-435E96BD11E5}"/>
              </a:ext>
            </a:extLst>
          </p:cNvPr>
          <p:cNvSpPr txBox="1"/>
          <p:nvPr/>
        </p:nvSpPr>
        <p:spPr>
          <a:xfrm rot="20568240">
            <a:off x="3248884" y="3802217"/>
            <a:ext cx="2376362" cy="1107996"/>
          </a:xfrm>
          <a:prstGeom prst="rect">
            <a:avLst/>
          </a:prstGeom>
          <a:noFill/>
          <a:ln>
            <a:noFill/>
          </a:ln>
        </p:spPr>
        <p:txBody>
          <a:bodyPr wrap="square" rtlCol="0">
            <a:spAutoFit/>
          </a:bodyPr>
          <a:lstStyle/>
          <a:p>
            <a:r>
              <a:rPr lang="en-US" sz="6600" b="1" dirty="0">
                <a:ln w="12700">
                  <a:solidFill>
                    <a:schemeClr val="tx1"/>
                  </a:solidFill>
                </a:ln>
                <a:solidFill>
                  <a:srgbClr val="FF0000"/>
                </a:solidFill>
              </a:rPr>
              <a:t>Done!</a:t>
            </a:r>
          </a:p>
        </p:txBody>
      </p:sp>
      <p:sp>
        <p:nvSpPr>
          <p:cNvPr id="4" name="TextBox 3">
            <a:extLst>
              <a:ext uri="{FF2B5EF4-FFF2-40B4-BE49-F238E27FC236}">
                <a16:creationId xmlns:a16="http://schemas.microsoft.com/office/drawing/2014/main" id="{1A3E8759-A25B-31B4-7A0F-96F4014D77C3}"/>
              </a:ext>
            </a:extLst>
          </p:cNvPr>
          <p:cNvSpPr txBox="1"/>
          <p:nvPr/>
        </p:nvSpPr>
        <p:spPr>
          <a:xfrm rot="20568240">
            <a:off x="3142332" y="3073087"/>
            <a:ext cx="1977951" cy="1107996"/>
          </a:xfrm>
          <a:prstGeom prst="rect">
            <a:avLst/>
          </a:prstGeom>
          <a:noFill/>
          <a:ln>
            <a:noFill/>
          </a:ln>
        </p:spPr>
        <p:txBody>
          <a:bodyPr wrap="square" rtlCol="0">
            <a:spAutoFit/>
          </a:bodyPr>
          <a:lstStyle/>
          <a:p>
            <a:r>
              <a:rPr lang="en-US" sz="6600" b="1" dirty="0">
                <a:ln w="12700">
                  <a:solidFill>
                    <a:schemeClr val="tx1"/>
                  </a:solidFill>
                </a:ln>
                <a:solidFill>
                  <a:srgbClr val="FF0000"/>
                </a:solidFill>
              </a:rPr>
              <a:t>2025</a:t>
            </a:r>
          </a:p>
        </p:txBody>
      </p:sp>
    </p:spTree>
    <p:extLst>
      <p:ext uri="{BB962C8B-B14F-4D97-AF65-F5344CB8AC3E}">
        <p14:creationId xmlns:p14="http://schemas.microsoft.com/office/powerpoint/2010/main" val="20956377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23BD5-DDF4-6F8C-A19A-8518E6CC14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D799D2-503A-D494-4B24-03C12721A3CF}"/>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pic>
        <p:nvPicPr>
          <p:cNvPr id="9" name="Picture 8">
            <a:extLst>
              <a:ext uri="{FF2B5EF4-FFF2-40B4-BE49-F238E27FC236}">
                <a16:creationId xmlns:a16="http://schemas.microsoft.com/office/drawing/2014/main" id="{A0AD0F47-8348-1DF4-0959-B7E088BE2FDE}"/>
              </a:ext>
            </a:extLst>
          </p:cNvPr>
          <p:cNvPicPr>
            <a:picLocks noChangeAspect="1"/>
          </p:cNvPicPr>
          <p:nvPr/>
        </p:nvPicPr>
        <p:blipFill>
          <a:blip r:embed="rId2"/>
          <a:stretch>
            <a:fillRect/>
          </a:stretch>
        </p:blipFill>
        <p:spPr>
          <a:xfrm>
            <a:off x="925216" y="475488"/>
            <a:ext cx="10341562" cy="5641848"/>
          </a:xfrm>
          <a:prstGeom prst="rect">
            <a:avLst/>
          </a:prstGeom>
        </p:spPr>
      </p:pic>
    </p:spTree>
    <p:extLst>
      <p:ext uri="{BB962C8B-B14F-4D97-AF65-F5344CB8AC3E}">
        <p14:creationId xmlns:p14="http://schemas.microsoft.com/office/powerpoint/2010/main" val="39655036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egrice-mexico-ss1000-1">
            <a:hlinkClick r:id="" action="ppaction://media"/>
            <a:extLst>
              <a:ext uri="{FF2B5EF4-FFF2-40B4-BE49-F238E27FC236}">
                <a16:creationId xmlns:a16="http://schemas.microsoft.com/office/drawing/2014/main" id="{8B32D7FB-022F-9B14-A077-FC0039425DD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33104" y="478802"/>
            <a:ext cx="9525791" cy="5358257"/>
          </a:xfrm>
          <a:prstGeom prst="rect">
            <a:avLst/>
          </a:prstGeom>
          <a:ln w="25400">
            <a:solidFill>
              <a:schemeClr val="tx1"/>
            </a:solidFill>
          </a:ln>
        </p:spPr>
      </p:pic>
      <p:sp>
        <p:nvSpPr>
          <p:cNvPr id="4" name="Title 1">
            <a:extLst>
              <a:ext uri="{FF2B5EF4-FFF2-40B4-BE49-F238E27FC236}">
                <a16:creationId xmlns:a16="http://schemas.microsoft.com/office/drawing/2014/main" id="{1C2AB576-F7C3-AEEA-C34A-70125CC47B18}"/>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spTree>
    <p:extLst>
      <p:ext uri="{BB962C8B-B14F-4D97-AF65-F5344CB8AC3E}">
        <p14:creationId xmlns:p14="http://schemas.microsoft.com/office/powerpoint/2010/main" val="385410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441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egrice-mexico-ss1000-done">
            <a:hlinkClick r:id="" action="ppaction://media"/>
            <a:extLst>
              <a:ext uri="{FF2B5EF4-FFF2-40B4-BE49-F238E27FC236}">
                <a16:creationId xmlns:a16="http://schemas.microsoft.com/office/drawing/2014/main" id="{DD831914-0198-BB93-C565-5B1B3BAC32B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11033" y="359559"/>
            <a:ext cx="9969933" cy="5608087"/>
          </a:xfrm>
          <a:prstGeom prst="rect">
            <a:avLst/>
          </a:prstGeom>
          <a:ln w="25400">
            <a:solidFill>
              <a:schemeClr val="tx1"/>
            </a:solidFill>
          </a:ln>
        </p:spPr>
      </p:pic>
      <p:sp>
        <p:nvSpPr>
          <p:cNvPr id="4" name="Title 1">
            <a:extLst>
              <a:ext uri="{FF2B5EF4-FFF2-40B4-BE49-F238E27FC236}">
                <a16:creationId xmlns:a16="http://schemas.microsoft.com/office/drawing/2014/main" id="{8328744A-8D8B-9858-8379-16364BD2F636}"/>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spTree>
    <p:extLst>
      <p:ext uri="{BB962C8B-B14F-4D97-AF65-F5344CB8AC3E}">
        <p14:creationId xmlns:p14="http://schemas.microsoft.com/office/powerpoint/2010/main" val="2221492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582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328744A-8D8B-9858-8379-16364BD2F636}"/>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pic>
        <p:nvPicPr>
          <p:cNvPr id="6" name="BOOL8360">
            <a:hlinkClick r:id="" action="ppaction://media"/>
            <a:extLst>
              <a:ext uri="{FF2B5EF4-FFF2-40B4-BE49-F238E27FC236}">
                <a16:creationId xmlns:a16="http://schemas.microsoft.com/office/drawing/2014/main" id="{88ABF408-7675-B44A-F450-0714D128DBE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44302" y="468103"/>
            <a:ext cx="9903396" cy="5605696"/>
          </a:xfrm>
          <a:prstGeom prst="rect">
            <a:avLst/>
          </a:prstGeom>
          <a:ln w="25400">
            <a:solidFill>
              <a:schemeClr val="tx1"/>
            </a:solidFill>
          </a:ln>
        </p:spPr>
      </p:pic>
    </p:spTree>
    <p:extLst>
      <p:ext uri="{BB962C8B-B14F-4D97-AF65-F5344CB8AC3E}">
        <p14:creationId xmlns:p14="http://schemas.microsoft.com/office/powerpoint/2010/main" val="1292141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70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328744A-8D8B-9858-8379-16364BD2F636}"/>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pic>
        <p:nvPicPr>
          <p:cNvPr id="5" name="XBYG4538">
            <a:hlinkClick r:id="" action="ppaction://media"/>
            <a:extLst>
              <a:ext uri="{FF2B5EF4-FFF2-40B4-BE49-F238E27FC236}">
                <a16:creationId xmlns:a16="http://schemas.microsoft.com/office/drawing/2014/main" id="{ECFA042A-68C3-91F1-C62E-DCCA08E6FDD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56295" y="411480"/>
            <a:ext cx="10079410" cy="5681554"/>
          </a:xfrm>
          <a:prstGeom prst="rect">
            <a:avLst/>
          </a:prstGeom>
          <a:ln w="25400">
            <a:solidFill>
              <a:schemeClr val="tx1"/>
            </a:solidFill>
          </a:ln>
        </p:spPr>
      </p:pic>
    </p:spTree>
    <p:extLst>
      <p:ext uri="{BB962C8B-B14F-4D97-AF65-F5344CB8AC3E}">
        <p14:creationId xmlns:p14="http://schemas.microsoft.com/office/powerpoint/2010/main" val="3594618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198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328744A-8D8B-9858-8379-16364BD2F636}"/>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pic>
        <p:nvPicPr>
          <p:cNvPr id="2" name="CFZT3751">
            <a:hlinkClick r:id="" action="ppaction://media"/>
            <a:extLst>
              <a:ext uri="{FF2B5EF4-FFF2-40B4-BE49-F238E27FC236}">
                <a16:creationId xmlns:a16="http://schemas.microsoft.com/office/drawing/2014/main" id="{75F78278-4B23-F019-F4D2-190E1D3E970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19248" y="411480"/>
            <a:ext cx="10153503" cy="5723319"/>
          </a:xfrm>
          <a:prstGeom prst="rect">
            <a:avLst/>
          </a:prstGeom>
        </p:spPr>
      </p:pic>
    </p:spTree>
    <p:extLst>
      <p:ext uri="{BB962C8B-B14F-4D97-AF65-F5344CB8AC3E}">
        <p14:creationId xmlns:p14="http://schemas.microsoft.com/office/powerpoint/2010/main" val="3797091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49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3F5767-F278-80E3-814D-A9258D82EE95}"/>
              </a:ext>
            </a:extLst>
          </p:cNvPr>
          <p:cNvSpPr>
            <a:spLocks noGrp="1"/>
          </p:cNvSpPr>
          <p:nvPr>
            <p:ph idx="1"/>
          </p:nvPr>
        </p:nvSpPr>
        <p:spPr>
          <a:xfrm>
            <a:off x="838197" y="4207275"/>
            <a:ext cx="10515600" cy="1183542"/>
          </a:xfrm>
        </p:spPr>
        <p:txBody>
          <a:bodyPr>
            <a:normAutofit/>
          </a:bodyPr>
          <a:lstStyle/>
          <a:p>
            <a:pPr marL="0" indent="0" algn="ctr">
              <a:spcBef>
                <a:spcPts val="900"/>
              </a:spcBef>
              <a:buNone/>
            </a:pPr>
            <a:r>
              <a:rPr lang="en-US" sz="7200" dirty="0"/>
              <a:t>Don’t Go Not Prepared</a:t>
            </a:r>
          </a:p>
        </p:txBody>
      </p:sp>
      <p:sp>
        <p:nvSpPr>
          <p:cNvPr id="2" name="Title 1">
            <a:extLst>
              <a:ext uri="{FF2B5EF4-FFF2-40B4-BE49-F238E27FC236}">
                <a16:creationId xmlns:a16="http://schemas.microsoft.com/office/drawing/2014/main" id="{34C3572C-4F55-6AB5-20AD-E0C9CB05B523}"/>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sp>
        <p:nvSpPr>
          <p:cNvPr id="4" name="TextBox 3">
            <a:extLst>
              <a:ext uri="{FF2B5EF4-FFF2-40B4-BE49-F238E27FC236}">
                <a16:creationId xmlns:a16="http://schemas.microsoft.com/office/drawing/2014/main" id="{1D2CFA34-B48B-F14A-B06B-D3053044D8F9}"/>
              </a:ext>
            </a:extLst>
          </p:cNvPr>
          <p:cNvSpPr txBox="1"/>
          <p:nvPr/>
        </p:nvSpPr>
        <p:spPr>
          <a:xfrm>
            <a:off x="5878571" y="920645"/>
            <a:ext cx="5566664" cy="2092881"/>
          </a:xfrm>
          <a:prstGeom prst="rect">
            <a:avLst/>
          </a:prstGeom>
          <a:noFill/>
          <a:ln>
            <a:noFill/>
          </a:ln>
        </p:spPr>
        <p:txBody>
          <a:bodyPr wrap="square" rtlCol="0">
            <a:spAutoFit/>
          </a:bodyPr>
          <a:lstStyle/>
          <a:p>
            <a:pPr algn="ctr"/>
            <a:r>
              <a:rPr lang="en-US" sz="13000" b="1" dirty="0">
                <a:ln w="25400">
                  <a:solidFill>
                    <a:schemeClr val="tx1"/>
                  </a:solidFill>
                </a:ln>
                <a:solidFill>
                  <a:srgbClr val="FF0000"/>
                </a:solidFill>
              </a:rPr>
              <a:t>Mexico</a:t>
            </a:r>
          </a:p>
        </p:txBody>
      </p:sp>
      <p:pic>
        <p:nvPicPr>
          <p:cNvPr id="7" name="Picture 6" descr="A flag with a bird and a snake&#10;&#10;Description automatically generated">
            <a:extLst>
              <a:ext uri="{FF2B5EF4-FFF2-40B4-BE49-F238E27FC236}">
                <a16:creationId xmlns:a16="http://schemas.microsoft.com/office/drawing/2014/main" id="{7C7370EB-33F0-3EDE-FD28-B9A7112B95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195" y="660624"/>
            <a:ext cx="4569049" cy="2612925"/>
          </a:xfrm>
          <a:prstGeom prst="rect">
            <a:avLst/>
          </a:prstGeom>
          <a:ln w="15875">
            <a:solidFill>
              <a:schemeClr val="tx1"/>
            </a:solidFill>
          </a:ln>
        </p:spPr>
      </p:pic>
    </p:spTree>
    <p:extLst>
      <p:ext uri="{BB962C8B-B14F-4D97-AF65-F5344CB8AC3E}">
        <p14:creationId xmlns:p14="http://schemas.microsoft.com/office/powerpoint/2010/main" val="25777875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D73BB-4B76-EAF3-F90C-C12BD026F150}"/>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sp>
        <p:nvSpPr>
          <p:cNvPr id="5" name="Content Placeholder 2">
            <a:extLst>
              <a:ext uri="{FF2B5EF4-FFF2-40B4-BE49-F238E27FC236}">
                <a16:creationId xmlns:a16="http://schemas.microsoft.com/office/drawing/2014/main" id="{165B7569-3DC9-74A2-8C4E-A32189581166}"/>
              </a:ext>
            </a:extLst>
          </p:cNvPr>
          <p:cNvSpPr>
            <a:spLocks noGrp="1"/>
          </p:cNvSpPr>
          <p:nvPr>
            <p:ph idx="1"/>
          </p:nvPr>
        </p:nvSpPr>
        <p:spPr>
          <a:xfrm>
            <a:off x="838197" y="823097"/>
            <a:ext cx="10515600" cy="751952"/>
          </a:xfrm>
        </p:spPr>
        <p:txBody>
          <a:bodyPr>
            <a:normAutofit fontScale="70000" lnSpcReduction="20000"/>
          </a:bodyPr>
          <a:lstStyle/>
          <a:p>
            <a:pPr marL="0" indent="0" algn="ctr">
              <a:spcBef>
                <a:spcPts val="900"/>
              </a:spcBef>
              <a:buNone/>
            </a:pPr>
            <a:r>
              <a:rPr lang="en-US" sz="7200" dirty="0"/>
              <a:t>Minimum Required To Enter Mexico</a:t>
            </a:r>
          </a:p>
        </p:txBody>
      </p:sp>
      <p:sp>
        <p:nvSpPr>
          <p:cNvPr id="7" name="TextBox 6">
            <a:extLst>
              <a:ext uri="{FF2B5EF4-FFF2-40B4-BE49-F238E27FC236}">
                <a16:creationId xmlns:a16="http://schemas.microsoft.com/office/drawing/2014/main" id="{985A0A29-88E3-88F3-8BCE-39626805FFDC}"/>
              </a:ext>
            </a:extLst>
          </p:cNvPr>
          <p:cNvSpPr txBox="1"/>
          <p:nvPr/>
        </p:nvSpPr>
        <p:spPr>
          <a:xfrm>
            <a:off x="1277109" y="1761370"/>
            <a:ext cx="9637776" cy="4102533"/>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sz="2200" dirty="0"/>
              <a:t>Passport - Valid For More Than 6 Months Minimum</a:t>
            </a:r>
          </a:p>
          <a:p>
            <a:pPr marL="285750" indent="-285750">
              <a:lnSpc>
                <a:spcPct val="150000"/>
              </a:lnSpc>
              <a:buFont typeface="Arial" panose="020B0604020202020204" pitchFamily="34" charset="0"/>
              <a:buChar char="•"/>
            </a:pPr>
            <a:r>
              <a:rPr lang="en-US" sz="2200" dirty="0"/>
              <a:t>Drivers License</a:t>
            </a:r>
          </a:p>
          <a:p>
            <a:pPr marL="285750" indent="-285750">
              <a:lnSpc>
                <a:spcPct val="150000"/>
              </a:lnSpc>
              <a:buFont typeface="Arial" panose="020B0604020202020204" pitchFamily="34" charset="0"/>
              <a:buChar char="•"/>
            </a:pPr>
            <a:r>
              <a:rPr lang="en-US" sz="2200" dirty="0"/>
              <a:t>Vehicle Registration and or Vehicle Title </a:t>
            </a:r>
            <a:r>
              <a:rPr lang="en-US" sz="2200" u="sng" dirty="0"/>
              <a:t>In Your Name</a:t>
            </a:r>
          </a:p>
          <a:p>
            <a:pPr marL="285750" indent="-285750">
              <a:lnSpc>
                <a:spcPct val="150000"/>
              </a:lnSpc>
              <a:buFont typeface="Arial" panose="020B0604020202020204" pitchFamily="34" charset="0"/>
              <a:buChar char="•"/>
            </a:pPr>
            <a:r>
              <a:rPr lang="en-US" sz="2200" dirty="0"/>
              <a:t>The Leasing / Loan Contract - if you're leasing our have a loan on the car with a letter saying you have permission to drive to Mexico</a:t>
            </a:r>
          </a:p>
          <a:p>
            <a:pPr marL="285750" indent="-285750">
              <a:lnSpc>
                <a:spcPct val="150000"/>
              </a:lnSpc>
              <a:buFont typeface="Arial" panose="020B0604020202020204" pitchFamily="34" charset="0"/>
              <a:buChar char="•"/>
            </a:pPr>
            <a:r>
              <a:rPr lang="en-US" sz="2200" dirty="0"/>
              <a:t>Temporary Vehicle Import Permit ( TIP ) - Obtained Prior Or At The Border</a:t>
            </a:r>
          </a:p>
          <a:p>
            <a:pPr marL="285750" indent="-285750">
              <a:lnSpc>
                <a:spcPct val="150000"/>
              </a:lnSpc>
              <a:buFont typeface="Arial" panose="020B0604020202020204" pitchFamily="34" charset="0"/>
              <a:buChar char="•"/>
            </a:pPr>
            <a:r>
              <a:rPr lang="en-US" sz="2200" dirty="0"/>
              <a:t>Tourist Card - Obtained Prior Or At The Border</a:t>
            </a:r>
          </a:p>
          <a:p>
            <a:pPr marL="285750" indent="-285750">
              <a:lnSpc>
                <a:spcPct val="150000"/>
              </a:lnSpc>
              <a:buFont typeface="Arial" panose="020B0604020202020204" pitchFamily="34" charset="0"/>
              <a:buChar char="•"/>
            </a:pPr>
            <a:r>
              <a:rPr lang="en-US" sz="2200" dirty="0"/>
              <a:t>Vehicle Insurance - Obtained Prior Or At The Border</a:t>
            </a:r>
          </a:p>
        </p:txBody>
      </p:sp>
    </p:spTree>
    <p:extLst>
      <p:ext uri="{BB962C8B-B14F-4D97-AF65-F5344CB8AC3E}">
        <p14:creationId xmlns:p14="http://schemas.microsoft.com/office/powerpoint/2010/main" val="9107345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3F5767-F278-80E3-814D-A9258D82EE95}"/>
              </a:ext>
            </a:extLst>
          </p:cNvPr>
          <p:cNvSpPr>
            <a:spLocks noGrp="1"/>
          </p:cNvSpPr>
          <p:nvPr>
            <p:ph idx="1"/>
          </p:nvPr>
        </p:nvSpPr>
        <p:spPr>
          <a:xfrm>
            <a:off x="838197" y="573537"/>
            <a:ext cx="10515600" cy="4751011"/>
          </a:xfrm>
        </p:spPr>
        <p:txBody>
          <a:bodyPr>
            <a:normAutofit/>
          </a:bodyPr>
          <a:lstStyle/>
          <a:p>
            <a:pPr marL="0" indent="0">
              <a:buNone/>
            </a:pPr>
            <a:r>
              <a:rPr lang="en-US" sz="2000" b="1" dirty="0"/>
              <a:t>Riding In Mexico</a:t>
            </a:r>
          </a:p>
          <a:p>
            <a:pPr marL="0" indent="0">
              <a:spcBef>
                <a:spcPts val="600"/>
              </a:spcBef>
              <a:buNone/>
            </a:pPr>
            <a:r>
              <a:rPr lang="en-US" sz="1600" dirty="0"/>
              <a:t>Riding in Mexico can be very interesting, and you must learn to go with the flow. It took as a few miles of riding in Mexico to get in the grove and once we were comfortable.</a:t>
            </a:r>
          </a:p>
          <a:p>
            <a:pPr>
              <a:spcBef>
                <a:spcPts val="600"/>
              </a:spcBef>
            </a:pPr>
            <a:r>
              <a:rPr lang="en-US" sz="1600" dirty="0"/>
              <a:t>Mexico border crossings at the immigration and Banjército office.</a:t>
            </a:r>
          </a:p>
          <a:p>
            <a:pPr>
              <a:spcBef>
                <a:spcPts val="600"/>
              </a:spcBef>
            </a:pPr>
            <a:r>
              <a:rPr lang="en-US" sz="1600" dirty="0"/>
              <a:t>Most of the roads I have ridden in Mexico were in good condition and some of the toll roads were equivalent to US interstates.</a:t>
            </a:r>
          </a:p>
          <a:p>
            <a:pPr>
              <a:spcBef>
                <a:spcPts val="600"/>
              </a:spcBef>
            </a:pPr>
            <a:r>
              <a:rPr lang="en-US" sz="1600" dirty="0"/>
              <a:t>Speed limit signs in Mexico are for decoration as no one pays attention to them. We passed police cars at speed.</a:t>
            </a:r>
          </a:p>
          <a:p>
            <a:pPr>
              <a:spcBef>
                <a:spcPts val="600"/>
              </a:spcBef>
            </a:pPr>
            <a:r>
              <a:rPr lang="en-US" sz="1600" dirty="0"/>
              <a:t>Cars, trucks and busses pass everywhere even on two lane roads so you need to be alert as the next thing you may see is an 18-wheeler coming at you in your lane. </a:t>
            </a:r>
          </a:p>
          <a:p>
            <a:pPr>
              <a:spcBef>
                <a:spcPts val="600"/>
              </a:spcBef>
            </a:pPr>
            <a:r>
              <a:rPr lang="en-US" sz="1600" dirty="0"/>
              <a:t>On our route there was a lot of tollbooths, so you must be ready to pay the tolls. We had a plan where one of us would pull up to the tollbooth and pay the toll for both of us. We kept Mexican currency in our jacket vest pocket easy to get to.</a:t>
            </a:r>
          </a:p>
          <a:p>
            <a:pPr>
              <a:spcBef>
                <a:spcPts val="600"/>
              </a:spcBef>
            </a:pPr>
            <a:r>
              <a:rPr lang="en-US" sz="1600" dirty="0"/>
              <a:t>There was a LOT of gas stations along our entire route, and most were open 24 hours. More gas stations than anything else.</a:t>
            </a:r>
          </a:p>
          <a:p>
            <a:pPr>
              <a:spcBef>
                <a:spcPts val="600"/>
              </a:spcBef>
            </a:pPr>
            <a:r>
              <a:rPr lang="en-US" sz="1600" dirty="0"/>
              <a:t>There were many services plazas along the toll roads and plenty of places to get food like Subway, Burger King and others.</a:t>
            </a:r>
          </a:p>
          <a:p>
            <a:pPr>
              <a:spcBef>
                <a:spcPts val="600"/>
              </a:spcBef>
            </a:pPr>
            <a:r>
              <a:rPr lang="en-US" sz="1600" dirty="0"/>
              <a:t>There are a lot of topes ( speedbumps ) in Mexico off the main highways so keep and eye out for them. In some locations Waze will notify you of upcoming topes.</a:t>
            </a:r>
          </a:p>
          <a:p>
            <a:pPr marL="0" indent="0">
              <a:buNone/>
            </a:pPr>
            <a:endParaRPr lang="en-US" sz="1600" dirty="0"/>
          </a:p>
        </p:txBody>
      </p:sp>
      <p:sp>
        <p:nvSpPr>
          <p:cNvPr id="2" name="Title 1">
            <a:extLst>
              <a:ext uri="{FF2B5EF4-FFF2-40B4-BE49-F238E27FC236}">
                <a16:creationId xmlns:a16="http://schemas.microsoft.com/office/drawing/2014/main" id="{8408D14F-3A8C-74C5-32EA-4ECA509787F7}"/>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spTree>
    <p:extLst>
      <p:ext uri="{BB962C8B-B14F-4D97-AF65-F5344CB8AC3E}">
        <p14:creationId xmlns:p14="http://schemas.microsoft.com/office/powerpoint/2010/main" val="41894342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D73BB-4B76-EAF3-F90C-C12BD026F150}"/>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sp>
        <p:nvSpPr>
          <p:cNvPr id="5" name="Content Placeholder 2">
            <a:extLst>
              <a:ext uri="{FF2B5EF4-FFF2-40B4-BE49-F238E27FC236}">
                <a16:creationId xmlns:a16="http://schemas.microsoft.com/office/drawing/2014/main" id="{165B7569-3DC9-74A2-8C4E-A32189581166}"/>
              </a:ext>
            </a:extLst>
          </p:cNvPr>
          <p:cNvSpPr>
            <a:spLocks noGrp="1"/>
          </p:cNvSpPr>
          <p:nvPr>
            <p:ph idx="1"/>
          </p:nvPr>
        </p:nvSpPr>
        <p:spPr>
          <a:xfrm>
            <a:off x="838197" y="411616"/>
            <a:ext cx="10515600" cy="630799"/>
          </a:xfrm>
        </p:spPr>
        <p:txBody>
          <a:bodyPr>
            <a:normAutofit/>
          </a:bodyPr>
          <a:lstStyle/>
          <a:p>
            <a:pPr marL="0" indent="0" algn="ctr">
              <a:spcBef>
                <a:spcPts val="900"/>
              </a:spcBef>
              <a:buNone/>
            </a:pPr>
            <a:r>
              <a:rPr lang="en-US" sz="3200" dirty="0"/>
              <a:t>Obtaining Temporary Vehicle Import Permit ( TIP )</a:t>
            </a:r>
          </a:p>
        </p:txBody>
      </p:sp>
      <p:pic>
        <p:nvPicPr>
          <p:cNvPr id="7" name="Picture 6">
            <a:extLst>
              <a:ext uri="{FF2B5EF4-FFF2-40B4-BE49-F238E27FC236}">
                <a16:creationId xmlns:a16="http://schemas.microsoft.com/office/drawing/2014/main" id="{2F66D2C2-05D0-475F-FEEC-5C797A5D4670}"/>
              </a:ext>
            </a:extLst>
          </p:cNvPr>
          <p:cNvPicPr>
            <a:picLocks noChangeAspect="1"/>
          </p:cNvPicPr>
          <p:nvPr/>
        </p:nvPicPr>
        <p:blipFill>
          <a:blip r:embed="rId2"/>
          <a:stretch>
            <a:fillRect/>
          </a:stretch>
        </p:blipFill>
        <p:spPr>
          <a:xfrm>
            <a:off x="838204" y="1127768"/>
            <a:ext cx="3954119" cy="5111423"/>
          </a:xfrm>
          <a:prstGeom prst="rect">
            <a:avLst/>
          </a:prstGeom>
          <a:ln w="25400">
            <a:solidFill>
              <a:schemeClr val="tx1"/>
            </a:solidFill>
          </a:ln>
        </p:spPr>
      </p:pic>
      <p:pic>
        <p:nvPicPr>
          <p:cNvPr id="9" name="Picture 8" descr="A document with a barcode and a barcode&#10;&#10;Description automatically generated">
            <a:extLst>
              <a:ext uri="{FF2B5EF4-FFF2-40B4-BE49-F238E27FC236}">
                <a16:creationId xmlns:a16="http://schemas.microsoft.com/office/drawing/2014/main" id="{8C87699A-8CF7-7ED9-430F-F1D4C1611F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2830" y="1146602"/>
            <a:ext cx="3954119" cy="5092590"/>
          </a:xfrm>
          <a:prstGeom prst="rect">
            <a:avLst/>
          </a:prstGeom>
          <a:ln w="25400">
            <a:solidFill>
              <a:schemeClr val="tx1"/>
            </a:solidFill>
          </a:ln>
        </p:spPr>
      </p:pic>
    </p:spTree>
    <p:extLst>
      <p:ext uri="{BB962C8B-B14F-4D97-AF65-F5344CB8AC3E}">
        <p14:creationId xmlns:p14="http://schemas.microsoft.com/office/powerpoint/2010/main" val="7472156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D73BB-4B76-EAF3-F90C-C12BD026F150}"/>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sp>
        <p:nvSpPr>
          <p:cNvPr id="5" name="Content Placeholder 2">
            <a:extLst>
              <a:ext uri="{FF2B5EF4-FFF2-40B4-BE49-F238E27FC236}">
                <a16:creationId xmlns:a16="http://schemas.microsoft.com/office/drawing/2014/main" id="{165B7569-3DC9-74A2-8C4E-A32189581166}"/>
              </a:ext>
            </a:extLst>
          </p:cNvPr>
          <p:cNvSpPr>
            <a:spLocks noGrp="1"/>
          </p:cNvSpPr>
          <p:nvPr>
            <p:ph idx="1"/>
          </p:nvPr>
        </p:nvSpPr>
        <p:spPr>
          <a:xfrm>
            <a:off x="838197" y="375849"/>
            <a:ext cx="10515600" cy="539359"/>
          </a:xfrm>
        </p:spPr>
        <p:txBody>
          <a:bodyPr>
            <a:normAutofit/>
          </a:bodyPr>
          <a:lstStyle/>
          <a:p>
            <a:pPr marL="0" indent="0" algn="ctr">
              <a:spcBef>
                <a:spcPts val="900"/>
              </a:spcBef>
              <a:buNone/>
            </a:pPr>
            <a:r>
              <a:rPr lang="en-US" sz="3200" dirty="0"/>
              <a:t>Obtaining Mexico Tourist Visa ( FMM )</a:t>
            </a:r>
          </a:p>
        </p:txBody>
      </p:sp>
      <p:pic>
        <p:nvPicPr>
          <p:cNvPr id="3" name="Picture 2">
            <a:extLst>
              <a:ext uri="{FF2B5EF4-FFF2-40B4-BE49-F238E27FC236}">
                <a16:creationId xmlns:a16="http://schemas.microsoft.com/office/drawing/2014/main" id="{322C633B-D830-A4E6-3D8E-4EEF17120190}"/>
              </a:ext>
            </a:extLst>
          </p:cNvPr>
          <p:cNvPicPr>
            <a:picLocks noChangeAspect="1"/>
          </p:cNvPicPr>
          <p:nvPr/>
        </p:nvPicPr>
        <p:blipFill>
          <a:blip r:embed="rId2"/>
          <a:stretch>
            <a:fillRect/>
          </a:stretch>
        </p:blipFill>
        <p:spPr>
          <a:xfrm>
            <a:off x="2307142" y="1090885"/>
            <a:ext cx="7577709" cy="5057982"/>
          </a:xfrm>
          <a:prstGeom prst="rect">
            <a:avLst/>
          </a:prstGeom>
          <a:ln w="25400">
            <a:solidFill>
              <a:schemeClr val="tx1"/>
            </a:solidFill>
          </a:ln>
        </p:spPr>
      </p:pic>
    </p:spTree>
    <p:extLst>
      <p:ext uri="{BB962C8B-B14F-4D97-AF65-F5344CB8AC3E}">
        <p14:creationId xmlns:p14="http://schemas.microsoft.com/office/powerpoint/2010/main" val="37363874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D73BB-4B76-EAF3-F90C-C12BD026F150}"/>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pic>
        <p:nvPicPr>
          <p:cNvPr id="3" name="Picture 2">
            <a:extLst>
              <a:ext uri="{FF2B5EF4-FFF2-40B4-BE49-F238E27FC236}">
                <a16:creationId xmlns:a16="http://schemas.microsoft.com/office/drawing/2014/main" id="{D9842B85-DE12-3102-5DA9-55CBA4A9577A}"/>
              </a:ext>
            </a:extLst>
          </p:cNvPr>
          <p:cNvPicPr>
            <a:picLocks noChangeAspect="1"/>
          </p:cNvPicPr>
          <p:nvPr/>
        </p:nvPicPr>
        <p:blipFill>
          <a:blip r:embed="rId2"/>
          <a:stretch>
            <a:fillRect/>
          </a:stretch>
        </p:blipFill>
        <p:spPr>
          <a:xfrm>
            <a:off x="6973106" y="2505456"/>
            <a:ext cx="4380692" cy="2816159"/>
          </a:xfrm>
          <a:prstGeom prst="rect">
            <a:avLst/>
          </a:prstGeom>
          <a:ln w="25400">
            <a:solidFill>
              <a:schemeClr val="tx1"/>
            </a:solidFill>
          </a:ln>
        </p:spPr>
      </p:pic>
      <p:pic>
        <p:nvPicPr>
          <p:cNvPr id="4" name="Picture 3">
            <a:extLst>
              <a:ext uri="{FF2B5EF4-FFF2-40B4-BE49-F238E27FC236}">
                <a16:creationId xmlns:a16="http://schemas.microsoft.com/office/drawing/2014/main" id="{E2CCDC85-BF01-78C4-F238-F29EBC717ABB}"/>
              </a:ext>
            </a:extLst>
          </p:cNvPr>
          <p:cNvPicPr>
            <a:picLocks noChangeAspect="1"/>
          </p:cNvPicPr>
          <p:nvPr/>
        </p:nvPicPr>
        <p:blipFill>
          <a:blip r:embed="rId3"/>
          <a:stretch>
            <a:fillRect/>
          </a:stretch>
        </p:blipFill>
        <p:spPr>
          <a:xfrm>
            <a:off x="838196" y="2505456"/>
            <a:ext cx="5077073" cy="2792390"/>
          </a:xfrm>
          <a:prstGeom prst="rect">
            <a:avLst/>
          </a:prstGeom>
          <a:ln w="25400">
            <a:solidFill>
              <a:schemeClr val="tx1"/>
            </a:solidFill>
          </a:ln>
        </p:spPr>
      </p:pic>
      <p:sp>
        <p:nvSpPr>
          <p:cNvPr id="5" name="Content Placeholder 2">
            <a:extLst>
              <a:ext uri="{FF2B5EF4-FFF2-40B4-BE49-F238E27FC236}">
                <a16:creationId xmlns:a16="http://schemas.microsoft.com/office/drawing/2014/main" id="{165B7569-3DC9-74A2-8C4E-A32189581166}"/>
              </a:ext>
            </a:extLst>
          </p:cNvPr>
          <p:cNvSpPr>
            <a:spLocks noGrp="1"/>
          </p:cNvSpPr>
          <p:nvPr>
            <p:ph idx="1"/>
          </p:nvPr>
        </p:nvSpPr>
        <p:spPr>
          <a:xfrm>
            <a:off x="838197" y="823097"/>
            <a:ext cx="10515600" cy="1183542"/>
          </a:xfrm>
        </p:spPr>
        <p:txBody>
          <a:bodyPr>
            <a:normAutofit/>
          </a:bodyPr>
          <a:lstStyle/>
          <a:p>
            <a:pPr marL="0" indent="0" algn="ctr">
              <a:spcBef>
                <a:spcPts val="900"/>
              </a:spcBef>
              <a:buNone/>
            </a:pPr>
            <a:r>
              <a:rPr lang="en-US" sz="7200" dirty="0"/>
              <a:t>Mexico Toll Transponders</a:t>
            </a:r>
          </a:p>
        </p:txBody>
      </p:sp>
    </p:spTree>
    <p:extLst>
      <p:ext uri="{BB962C8B-B14F-4D97-AF65-F5344CB8AC3E}">
        <p14:creationId xmlns:p14="http://schemas.microsoft.com/office/powerpoint/2010/main" val="6293316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D73BB-4B76-EAF3-F90C-C12BD026F150}"/>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sp>
        <p:nvSpPr>
          <p:cNvPr id="5" name="Content Placeholder 2">
            <a:extLst>
              <a:ext uri="{FF2B5EF4-FFF2-40B4-BE49-F238E27FC236}">
                <a16:creationId xmlns:a16="http://schemas.microsoft.com/office/drawing/2014/main" id="{165B7569-3DC9-74A2-8C4E-A32189581166}"/>
              </a:ext>
            </a:extLst>
          </p:cNvPr>
          <p:cNvSpPr>
            <a:spLocks noGrp="1"/>
          </p:cNvSpPr>
          <p:nvPr>
            <p:ph idx="1"/>
          </p:nvPr>
        </p:nvSpPr>
        <p:spPr>
          <a:xfrm>
            <a:off x="838197" y="2368433"/>
            <a:ext cx="10515600" cy="630799"/>
          </a:xfrm>
        </p:spPr>
        <p:txBody>
          <a:bodyPr>
            <a:noAutofit/>
          </a:bodyPr>
          <a:lstStyle/>
          <a:p>
            <a:pPr marL="0" indent="0" algn="ctr">
              <a:spcBef>
                <a:spcPts val="900"/>
              </a:spcBef>
              <a:buNone/>
            </a:pPr>
            <a:r>
              <a:rPr lang="en-US" sz="4400" dirty="0"/>
              <a:t>Some Of The IBA Certificates I Have Received Riding South Of The Border</a:t>
            </a:r>
          </a:p>
        </p:txBody>
      </p:sp>
    </p:spTree>
    <p:extLst>
      <p:ext uri="{BB962C8B-B14F-4D97-AF65-F5344CB8AC3E}">
        <p14:creationId xmlns:p14="http://schemas.microsoft.com/office/powerpoint/2010/main" val="34979492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9930510-EBED-C95D-5EEA-F9C6FE51A31D}"/>
              </a:ext>
            </a:extLst>
          </p:cNvPr>
          <p:cNvSpPr txBox="1">
            <a:spLocks/>
          </p:cNvSpPr>
          <p:nvPr/>
        </p:nvSpPr>
        <p:spPr>
          <a:xfrm>
            <a:off x="836680" y="2405067"/>
            <a:ext cx="6002110" cy="3729034"/>
          </a:xfrm>
          <a:prstGeom prst="rect">
            <a:avLst/>
          </a:prstGeom>
        </p:spPr>
        <p:txBody>
          <a:bodyPr vert="horz" lIns="91440" tIns="45720" rIns="91440" bIns="45720" rtlCol="0"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indent="-228600" algn="l">
              <a:spcAft>
                <a:spcPts val="600"/>
              </a:spcAft>
              <a:buFont typeface="Arial" panose="020B0604020202020204" pitchFamily="34" charset="0"/>
              <a:buChar char="•"/>
            </a:pPr>
            <a:r>
              <a:rPr lang="en-US" sz="2000" dirty="0">
                <a:latin typeface="+mn-lt"/>
                <a:ea typeface="+mn-ea"/>
                <a:cs typeface="+mn-cs"/>
              </a:rPr>
              <a:t>Big Adventures On Two Wheels: Riding South Of The Border - Mexico</a:t>
            </a:r>
          </a:p>
        </p:txBody>
      </p:sp>
      <p:pic>
        <p:nvPicPr>
          <p:cNvPr id="10" name="Picture 9" descr="A certificate of achievement and membership&#10;&#10;Description automatically generated">
            <a:extLst>
              <a:ext uri="{FF2B5EF4-FFF2-40B4-BE49-F238E27FC236}">
                <a16:creationId xmlns:a16="http://schemas.microsoft.com/office/drawing/2014/main" id="{CBB902AE-75EA-2D60-EB6D-B114F9BB072C}"/>
              </a:ext>
            </a:extLst>
          </p:cNvPr>
          <p:cNvPicPr>
            <a:picLocks noChangeAspect="1"/>
          </p:cNvPicPr>
          <p:nvPr/>
        </p:nvPicPr>
        <p:blipFill>
          <a:blip r:embed="rId2">
            <a:extLst>
              <a:ext uri="{28A0092B-C50C-407E-A947-70E740481C1C}">
                <a14:useLocalDpi xmlns:a14="http://schemas.microsoft.com/office/drawing/2010/main" val="0"/>
              </a:ext>
            </a:extLst>
          </a:blip>
          <a:srcRect r="4838"/>
          <a:stretch>
            <a:fillRect/>
          </a:stretch>
        </p:blipFill>
        <p:spPr>
          <a:xfrm>
            <a:off x="7017590" y="0"/>
            <a:ext cx="4992560" cy="6857990"/>
          </a:xfrm>
          <a:prstGeom prst="rect">
            <a:avLst/>
          </a:prstGeom>
          <a:effectLst/>
        </p:spPr>
      </p:pic>
    </p:spTree>
    <p:extLst>
      <p:ext uri="{BB962C8B-B14F-4D97-AF65-F5344CB8AC3E}">
        <p14:creationId xmlns:p14="http://schemas.microsoft.com/office/powerpoint/2010/main" val="28874488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123FE59-90D4-0202-8858-E6FACF42FBD0}"/>
              </a:ext>
            </a:extLst>
          </p:cNvPr>
          <p:cNvPicPr>
            <a:picLocks noChangeAspect="1"/>
          </p:cNvPicPr>
          <p:nvPr/>
        </p:nvPicPr>
        <p:blipFill>
          <a:blip r:embed="rId2"/>
          <a:srcRect l="1814"/>
          <a:stretch>
            <a:fillRect/>
          </a:stretch>
        </p:blipFill>
        <p:spPr>
          <a:xfrm>
            <a:off x="-1" y="10"/>
            <a:ext cx="5151179" cy="6857990"/>
          </a:xfrm>
          <a:prstGeom prst="rect">
            <a:avLst/>
          </a:prstGeom>
        </p:spPr>
      </p:pic>
      <p:cxnSp>
        <p:nvCxnSpPr>
          <p:cNvPr id="29" name="Straight Connector 26">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9930510-EBED-C95D-5EEA-F9C6FE51A31D}"/>
              </a:ext>
            </a:extLst>
          </p:cNvPr>
          <p:cNvSpPr txBox="1">
            <a:spLocks/>
          </p:cNvSpPr>
          <p:nvPr/>
        </p:nvSpPr>
        <p:spPr>
          <a:xfrm>
            <a:off x="5868557" y="2551176"/>
            <a:ext cx="5444382" cy="3591207"/>
          </a:xfrm>
          <a:prstGeom prst="rect">
            <a:avLst/>
          </a:prstGeom>
        </p:spPr>
        <p:txBody>
          <a:bodyPr vert="horz" lIns="91440" tIns="45720" rIns="91440" bIns="45720" rtlCol="0"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indent="-228600" algn="l">
              <a:spcAft>
                <a:spcPts val="600"/>
              </a:spcAft>
              <a:buFont typeface="Arial" panose="020B0604020202020204" pitchFamily="34" charset="0"/>
              <a:buChar char="•"/>
            </a:pPr>
            <a:r>
              <a:rPr lang="en-US" sz="2000" dirty="0">
                <a:latin typeface="+mn-lt"/>
                <a:ea typeface="+mn-ea"/>
                <a:cs typeface="+mn-cs"/>
              </a:rPr>
              <a:t>Big Adventures On Two Wheels: Riding South Of The Border - Mexico</a:t>
            </a:r>
          </a:p>
        </p:txBody>
      </p:sp>
    </p:spTree>
    <p:extLst>
      <p:ext uri="{BB962C8B-B14F-4D97-AF65-F5344CB8AC3E}">
        <p14:creationId xmlns:p14="http://schemas.microsoft.com/office/powerpoint/2010/main" val="10882193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9930510-EBED-C95D-5EEA-F9C6FE51A31D}"/>
              </a:ext>
            </a:extLst>
          </p:cNvPr>
          <p:cNvSpPr txBox="1">
            <a:spLocks/>
          </p:cNvSpPr>
          <p:nvPr/>
        </p:nvSpPr>
        <p:spPr>
          <a:xfrm>
            <a:off x="836680" y="2405067"/>
            <a:ext cx="6002110" cy="3729034"/>
          </a:xfrm>
          <a:prstGeom prst="rect">
            <a:avLst/>
          </a:prstGeom>
        </p:spPr>
        <p:txBody>
          <a:bodyPr vert="horz" lIns="91440" tIns="45720" rIns="91440" bIns="45720" rtlCol="0"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indent="-228600" algn="l">
              <a:spcAft>
                <a:spcPts val="600"/>
              </a:spcAft>
              <a:buFont typeface="Arial" panose="020B0604020202020204" pitchFamily="34" charset="0"/>
              <a:buChar char="•"/>
            </a:pPr>
            <a:r>
              <a:rPr lang="en-US" sz="2000" dirty="0">
                <a:latin typeface="+mn-lt"/>
                <a:ea typeface="+mn-ea"/>
                <a:cs typeface="+mn-cs"/>
              </a:rPr>
              <a:t>Big Adventures On Two Wheels: Riding South Of The Border - Mexico</a:t>
            </a:r>
          </a:p>
        </p:txBody>
      </p:sp>
      <p:pic>
        <p:nvPicPr>
          <p:cNvPr id="4" name="Picture 3" descr="A certificate of a motorcycle&#10;&#10;Description automatically generated with medium confidence">
            <a:extLst>
              <a:ext uri="{FF2B5EF4-FFF2-40B4-BE49-F238E27FC236}">
                <a16:creationId xmlns:a16="http://schemas.microsoft.com/office/drawing/2014/main" id="{00B9C0D7-8DC3-2C29-47A3-036E5266CA3C}"/>
              </a:ext>
            </a:extLst>
          </p:cNvPr>
          <p:cNvPicPr>
            <a:picLocks noChangeAspect="1"/>
          </p:cNvPicPr>
          <p:nvPr/>
        </p:nvPicPr>
        <p:blipFill>
          <a:blip r:embed="rId2">
            <a:extLst>
              <a:ext uri="{28A0092B-C50C-407E-A947-70E740481C1C}">
                <a14:useLocalDpi xmlns:a14="http://schemas.microsoft.com/office/drawing/2010/main" val="0"/>
              </a:ext>
            </a:extLst>
          </a:blip>
          <a:srcRect l="3635" r="891"/>
          <a:stretch>
            <a:fillRect/>
          </a:stretch>
        </p:blipFill>
        <p:spPr>
          <a:xfrm>
            <a:off x="7199440" y="10"/>
            <a:ext cx="4992560" cy="6857990"/>
          </a:xfrm>
          <a:prstGeom prst="rect">
            <a:avLst/>
          </a:prstGeom>
          <a:effectLst/>
        </p:spPr>
      </p:pic>
    </p:spTree>
    <p:extLst>
      <p:ext uri="{BB962C8B-B14F-4D97-AF65-F5344CB8AC3E}">
        <p14:creationId xmlns:p14="http://schemas.microsoft.com/office/powerpoint/2010/main" val="3314107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certificate of a border to mexico&#10;&#10;Description automatically generated">
            <a:extLst>
              <a:ext uri="{FF2B5EF4-FFF2-40B4-BE49-F238E27FC236}">
                <a16:creationId xmlns:a16="http://schemas.microsoft.com/office/drawing/2014/main" id="{73092A71-C630-B80E-42EE-50620AB2EF56}"/>
              </a:ext>
            </a:extLst>
          </p:cNvPr>
          <p:cNvPicPr>
            <a:picLocks noChangeAspect="1"/>
          </p:cNvPicPr>
          <p:nvPr/>
        </p:nvPicPr>
        <p:blipFill>
          <a:blip r:embed="rId2">
            <a:extLst>
              <a:ext uri="{28A0092B-C50C-407E-A947-70E740481C1C}">
                <a14:useLocalDpi xmlns:a14="http://schemas.microsoft.com/office/drawing/2010/main" val="0"/>
              </a:ext>
            </a:extLst>
          </a:blip>
          <a:srcRect r="1814"/>
          <a:stretch>
            <a:fillRect/>
          </a:stretch>
        </p:blipFill>
        <p:spPr>
          <a:xfrm>
            <a:off x="-1" y="10"/>
            <a:ext cx="5151179" cy="6857990"/>
          </a:xfrm>
          <a:prstGeom prst="rect">
            <a:avLst/>
          </a:prstGeom>
        </p:spPr>
      </p:pic>
      <p:cxnSp>
        <p:nvCxnSpPr>
          <p:cNvPr id="34" name="Straight Connector 33">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9930510-EBED-C95D-5EEA-F9C6FE51A31D}"/>
              </a:ext>
            </a:extLst>
          </p:cNvPr>
          <p:cNvSpPr txBox="1">
            <a:spLocks/>
          </p:cNvSpPr>
          <p:nvPr/>
        </p:nvSpPr>
        <p:spPr>
          <a:xfrm>
            <a:off x="5868557" y="2551176"/>
            <a:ext cx="5444382" cy="3591207"/>
          </a:xfrm>
          <a:prstGeom prst="rect">
            <a:avLst/>
          </a:prstGeom>
        </p:spPr>
        <p:txBody>
          <a:bodyPr vert="horz" lIns="91440" tIns="45720" rIns="91440" bIns="45720" rtlCol="0"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indent="-228600" algn="l">
              <a:spcAft>
                <a:spcPts val="600"/>
              </a:spcAft>
              <a:buFont typeface="Arial" panose="020B0604020202020204" pitchFamily="34" charset="0"/>
              <a:buChar char="•"/>
            </a:pPr>
            <a:r>
              <a:rPr lang="en-US" sz="2000" dirty="0">
                <a:latin typeface="+mn-lt"/>
                <a:ea typeface="+mn-ea"/>
                <a:cs typeface="+mn-cs"/>
              </a:rPr>
              <a:t>Big Adventures On Two Wheels: Riding South Of The Border - Mexico</a:t>
            </a:r>
          </a:p>
        </p:txBody>
      </p:sp>
    </p:spTree>
    <p:extLst>
      <p:ext uri="{BB962C8B-B14F-4D97-AF65-F5344CB8AC3E}">
        <p14:creationId xmlns:p14="http://schemas.microsoft.com/office/powerpoint/2010/main" val="29236290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99192C51-B764-4A9B-9587-5EF8B628B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9930510-EBED-C95D-5EEA-F9C6FE51A31D}"/>
              </a:ext>
            </a:extLst>
          </p:cNvPr>
          <p:cNvSpPr txBox="1">
            <a:spLocks/>
          </p:cNvSpPr>
          <p:nvPr/>
        </p:nvSpPr>
        <p:spPr>
          <a:xfrm>
            <a:off x="648930" y="2406650"/>
            <a:ext cx="5181508" cy="3722438"/>
          </a:xfrm>
          <a:prstGeom prst="rect">
            <a:avLst/>
          </a:prstGeom>
        </p:spPr>
        <p:txBody>
          <a:bodyPr vert="horz" lIns="91440" tIns="45720" rIns="91440" bIns="45720" rtlCol="0"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indent="-228600" algn="l">
              <a:spcAft>
                <a:spcPts val="600"/>
              </a:spcAft>
              <a:buFont typeface="Arial" panose="020B0604020202020204" pitchFamily="34" charset="0"/>
              <a:buChar char="•"/>
            </a:pPr>
            <a:r>
              <a:rPr lang="en-US" sz="2000" dirty="0">
                <a:latin typeface="+mn-lt"/>
                <a:ea typeface="+mn-ea"/>
                <a:cs typeface="+mn-cs"/>
              </a:rPr>
              <a:t>Big Adventures On Two Wheels: Riding South Of The Border - Mexico</a:t>
            </a:r>
          </a:p>
        </p:txBody>
      </p:sp>
      <p:pic>
        <p:nvPicPr>
          <p:cNvPr id="5" name="Picture 4" descr="A certificate of iron but still in mexico&#10;&#10;Description automatically generated with medium confidence">
            <a:extLst>
              <a:ext uri="{FF2B5EF4-FFF2-40B4-BE49-F238E27FC236}">
                <a16:creationId xmlns:a16="http://schemas.microsoft.com/office/drawing/2014/main" id="{54690562-E1DC-9C21-850A-110B5C55181E}"/>
              </a:ext>
            </a:extLst>
          </p:cNvPr>
          <p:cNvPicPr>
            <a:picLocks noChangeAspect="1"/>
          </p:cNvPicPr>
          <p:nvPr/>
        </p:nvPicPr>
        <p:blipFill>
          <a:blip r:embed="rId2">
            <a:extLst>
              <a:ext uri="{28A0092B-C50C-407E-A947-70E740481C1C}">
                <a14:useLocalDpi xmlns:a14="http://schemas.microsoft.com/office/drawing/2010/main" val="0"/>
              </a:ext>
            </a:extLst>
          </a:blip>
          <a:srcRect r="-1" b="12601"/>
          <a:stretch>
            <a:fillRect/>
          </a:stretch>
        </p:blipFill>
        <p:spPr>
          <a:xfrm>
            <a:off x="6189155" y="10"/>
            <a:ext cx="6002844" cy="6857990"/>
          </a:xfrm>
          <a:prstGeom prst="rect">
            <a:avLst/>
          </a:prstGeom>
          <a:effectLst/>
        </p:spPr>
      </p:pic>
    </p:spTree>
    <p:extLst>
      <p:ext uri="{BB962C8B-B14F-4D97-AF65-F5344CB8AC3E}">
        <p14:creationId xmlns:p14="http://schemas.microsoft.com/office/powerpoint/2010/main" val="17521723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ertificate of iron butter motorcycle&#10;&#10;Description automatically generated">
            <a:extLst>
              <a:ext uri="{FF2B5EF4-FFF2-40B4-BE49-F238E27FC236}">
                <a16:creationId xmlns:a16="http://schemas.microsoft.com/office/drawing/2014/main" id="{B9269AE1-0CAA-4FA8-2950-6A7AC03B2E86}"/>
              </a:ext>
            </a:extLst>
          </p:cNvPr>
          <p:cNvPicPr>
            <a:picLocks noChangeAspect="1"/>
          </p:cNvPicPr>
          <p:nvPr/>
        </p:nvPicPr>
        <p:blipFill>
          <a:blip r:embed="rId2">
            <a:extLst>
              <a:ext uri="{28A0092B-C50C-407E-A947-70E740481C1C}">
                <a14:useLocalDpi xmlns:a14="http://schemas.microsoft.com/office/drawing/2010/main" val="0"/>
              </a:ext>
            </a:extLst>
          </a:blip>
          <a:srcRect r="2134"/>
          <a:stretch>
            <a:fillRect/>
          </a:stretch>
        </p:blipFill>
        <p:spPr>
          <a:xfrm>
            <a:off x="-1" y="10"/>
            <a:ext cx="5151179" cy="6857990"/>
          </a:xfrm>
          <a:prstGeom prst="rect">
            <a:avLst/>
          </a:prstGeom>
        </p:spPr>
      </p:pic>
      <p:cxnSp>
        <p:nvCxnSpPr>
          <p:cNvPr id="36" name="Straight Connector 33">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9930510-EBED-C95D-5EEA-F9C6FE51A31D}"/>
              </a:ext>
            </a:extLst>
          </p:cNvPr>
          <p:cNvSpPr txBox="1">
            <a:spLocks/>
          </p:cNvSpPr>
          <p:nvPr/>
        </p:nvSpPr>
        <p:spPr>
          <a:xfrm>
            <a:off x="5868557" y="2551176"/>
            <a:ext cx="5444382" cy="3591207"/>
          </a:xfrm>
          <a:prstGeom prst="rect">
            <a:avLst/>
          </a:prstGeom>
        </p:spPr>
        <p:txBody>
          <a:bodyPr vert="horz" lIns="91440" tIns="45720" rIns="91440" bIns="45720" rtlCol="0"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indent="-228600" algn="l">
              <a:spcAft>
                <a:spcPts val="600"/>
              </a:spcAft>
              <a:buFont typeface="Arial" panose="020B0604020202020204" pitchFamily="34" charset="0"/>
              <a:buChar char="•"/>
            </a:pPr>
            <a:r>
              <a:rPr lang="en-US" sz="2000" dirty="0">
                <a:latin typeface="+mn-lt"/>
                <a:ea typeface="+mn-ea"/>
                <a:cs typeface="+mn-cs"/>
              </a:rPr>
              <a:t>Big Adventures On Two Wheels: Riding South Of The Border - Mexico</a:t>
            </a:r>
          </a:p>
        </p:txBody>
      </p:sp>
    </p:spTree>
    <p:extLst>
      <p:ext uri="{BB962C8B-B14F-4D97-AF65-F5344CB8AC3E}">
        <p14:creationId xmlns:p14="http://schemas.microsoft.com/office/powerpoint/2010/main" val="42322447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motorcycle going through a bridge&#10;&#10;Description automatically generated">
            <a:extLst>
              <a:ext uri="{FF2B5EF4-FFF2-40B4-BE49-F238E27FC236}">
                <a16:creationId xmlns:a16="http://schemas.microsoft.com/office/drawing/2014/main" id="{1309F9FB-3600-D9DA-4EB5-ADF7F4940C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552" y="485191"/>
            <a:ext cx="10928895" cy="5525903"/>
          </a:xfrm>
          <a:prstGeom prst="rect">
            <a:avLst/>
          </a:prstGeom>
          <a:ln w="25400">
            <a:solidFill>
              <a:schemeClr val="tx1"/>
            </a:solidFill>
          </a:ln>
        </p:spPr>
      </p:pic>
      <p:sp>
        <p:nvSpPr>
          <p:cNvPr id="2" name="Title 1">
            <a:extLst>
              <a:ext uri="{FF2B5EF4-FFF2-40B4-BE49-F238E27FC236}">
                <a16:creationId xmlns:a16="http://schemas.microsoft.com/office/drawing/2014/main" id="{8BBD73BB-4B76-EAF3-F90C-C12BD026F150}"/>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spTree>
    <p:extLst>
      <p:ext uri="{BB962C8B-B14F-4D97-AF65-F5344CB8AC3E}">
        <p14:creationId xmlns:p14="http://schemas.microsoft.com/office/powerpoint/2010/main" val="36835303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9930510-EBED-C95D-5EEA-F9C6FE51A31D}"/>
              </a:ext>
            </a:extLst>
          </p:cNvPr>
          <p:cNvSpPr txBox="1">
            <a:spLocks/>
          </p:cNvSpPr>
          <p:nvPr/>
        </p:nvSpPr>
        <p:spPr>
          <a:xfrm>
            <a:off x="640080" y="2872899"/>
            <a:ext cx="4243589" cy="3320668"/>
          </a:xfrm>
          <a:prstGeom prst="rect">
            <a:avLst/>
          </a:prstGeom>
        </p:spPr>
        <p:txBody>
          <a:bodyPr vert="horz" lIns="91440" tIns="45720" rIns="91440" bIns="45720" rtlCol="0"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indent="-228600" algn="l">
              <a:spcAft>
                <a:spcPts val="600"/>
              </a:spcAft>
              <a:buFont typeface="Arial" panose="020B0604020202020204" pitchFamily="34" charset="0"/>
              <a:buChar char="•"/>
            </a:pPr>
            <a:r>
              <a:rPr lang="en-US" sz="2200" dirty="0">
                <a:latin typeface="+mn-lt"/>
                <a:ea typeface="+mn-ea"/>
                <a:cs typeface="+mn-cs"/>
              </a:rPr>
              <a:t>Big Adventures On Two Wheels: Riding South Of The Border - Mexico</a:t>
            </a:r>
          </a:p>
        </p:txBody>
      </p:sp>
      <p:pic>
        <p:nvPicPr>
          <p:cNvPr id="4" name="Picture 3" descr="A person standing next to a motorcycle&#10;&#10;Description automatically generated">
            <a:extLst>
              <a:ext uri="{FF2B5EF4-FFF2-40B4-BE49-F238E27FC236}">
                <a16:creationId xmlns:a16="http://schemas.microsoft.com/office/drawing/2014/main" id="{49F9F50F-5A71-2AFC-E54A-EF36C7398FAD}"/>
              </a:ext>
            </a:extLst>
          </p:cNvPr>
          <p:cNvPicPr>
            <a:picLocks noChangeAspect="1"/>
          </p:cNvPicPr>
          <p:nvPr/>
        </p:nvPicPr>
        <p:blipFill>
          <a:blip r:embed="rId2">
            <a:extLst>
              <a:ext uri="{28A0092B-C50C-407E-A947-70E740481C1C}">
                <a14:useLocalDpi xmlns:a14="http://schemas.microsoft.com/office/drawing/2010/main" val="0"/>
              </a:ext>
            </a:extLst>
          </a:blip>
          <a:srcRect l="19431" r="5342"/>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0197467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9930510-EBED-C95D-5EEA-F9C6FE51A31D}"/>
              </a:ext>
            </a:extLst>
          </p:cNvPr>
          <p:cNvSpPr txBox="1">
            <a:spLocks/>
          </p:cNvSpPr>
          <p:nvPr/>
        </p:nvSpPr>
        <p:spPr>
          <a:xfrm>
            <a:off x="640080" y="2872899"/>
            <a:ext cx="4243589" cy="3320668"/>
          </a:xfrm>
          <a:prstGeom prst="rect">
            <a:avLst/>
          </a:prstGeom>
        </p:spPr>
        <p:txBody>
          <a:bodyPr vert="horz" lIns="91440" tIns="45720" rIns="91440" bIns="45720" rtlCol="0"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indent="-228600" algn="l">
              <a:spcAft>
                <a:spcPts val="600"/>
              </a:spcAft>
              <a:buFont typeface="Arial" panose="020B0604020202020204" pitchFamily="34" charset="0"/>
              <a:buChar char="•"/>
            </a:pPr>
            <a:r>
              <a:rPr lang="en-US" sz="2200" dirty="0">
                <a:latin typeface="+mn-lt"/>
                <a:ea typeface="+mn-ea"/>
                <a:cs typeface="+mn-cs"/>
              </a:rPr>
              <a:t>Big Adventures On Two Wheels: Riding South Of The Border - Mexico</a:t>
            </a:r>
          </a:p>
        </p:txBody>
      </p:sp>
      <p:pic>
        <p:nvPicPr>
          <p:cNvPr id="5" name="Picture 4" descr="A person standing in front of police officers&#10;&#10;Description automatically generated">
            <a:extLst>
              <a:ext uri="{FF2B5EF4-FFF2-40B4-BE49-F238E27FC236}">
                <a16:creationId xmlns:a16="http://schemas.microsoft.com/office/drawing/2014/main" id="{6C49527D-D5C5-BDC8-96FD-9C32C35598C9}"/>
              </a:ext>
            </a:extLst>
          </p:cNvPr>
          <p:cNvPicPr>
            <a:picLocks noChangeAspect="1"/>
          </p:cNvPicPr>
          <p:nvPr/>
        </p:nvPicPr>
        <p:blipFill>
          <a:blip r:embed="rId2">
            <a:extLst>
              <a:ext uri="{28A0092B-C50C-407E-A947-70E740481C1C}">
                <a14:useLocalDpi xmlns:a14="http://schemas.microsoft.com/office/drawing/2010/main" val="0"/>
              </a:ext>
            </a:extLst>
          </a:blip>
          <a:srcRect l="12913" r="11860"/>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9329213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9930510-EBED-C95D-5EEA-F9C6FE51A31D}"/>
              </a:ext>
            </a:extLst>
          </p:cNvPr>
          <p:cNvSpPr txBox="1">
            <a:spLocks/>
          </p:cNvSpPr>
          <p:nvPr/>
        </p:nvSpPr>
        <p:spPr>
          <a:xfrm>
            <a:off x="640080" y="2872899"/>
            <a:ext cx="4243589" cy="3320668"/>
          </a:xfrm>
          <a:prstGeom prst="rect">
            <a:avLst/>
          </a:prstGeom>
        </p:spPr>
        <p:txBody>
          <a:bodyPr vert="horz" lIns="91440" tIns="45720" rIns="91440" bIns="45720" rtlCol="0"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indent="-228600" algn="l">
              <a:spcAft>
                <a:spcPts val="600"/>
              </a:spcAft>
              <a:buFont typeface="Arial" panose="020B0604020202020204" pitchFamily="34" charset="0"/>
              <a:buChar char="•"/>
            </a:pPr>
            <a:r>
              <a:rPr lang="en-US" sz="2200" dirty="0">
                <a:latin typeface="+mn-lt"/>
                <a:ea typeface="+mn-ea"/>
                <a:cs typeface="+mn-cs"/>
              </a:rPr>
              <a:t>Big Adventures On Two Wheels: Riding South Of The Border - Mexico</a:t>
            </a:r>
          </a:p>
        </p:txBody>
      </p:sp>
      <p:pic>
        <p:nvPicPr>
          <p:cNvPr id="4" name="Picture 3" descr="A person standing on stairs with a statue on top of it&#10;&#10;Description automatically generated">
            <a:extLst>
              <a:ext uri="{FF2B5EF4-FFF2-40B4-BE49-F238E27FC236}">
                <a16:creationId xmlns:a16="http://schemas.microsoft.com/office/drawing/2014/main" id="{F18D3F8B-A7EC-D3B3-2D6B-4DA1D1909A19}"/>
              </a:ext>
            </a:extLst>
          </p:cNvPr>
          <p:cNvPicPr>
            <a:picLocks noChangeAspect="1"/>
          </p:cNvPicPr>
          <p:nvPr/>
        </p:nvPicPr>
        <p:blipFill>
          <a:blip r:embed="rId2">
            <a:extLst>
              <a:ext uri="{28A0092B-C50C-407E-A947-70E740481C1C}">
                <a14:useLocalDpi xmlns:a14="http://schemas.microsoft.com/office/drawing/2010/main" val="0"/>
              </a:ext>
            </a:extLst>
          </a:blip>
          <a:srcRect t="21762" r="-1" b="3464"/>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8162114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on a motorcycle&#10;&#10;Description automatically generated">
            <a:extLst>
              <a:ext uri="{FF2B5EF4-FFF2-40B4-BE49-F238E27FC236}">
                <a16:creationId xmlns:a16="http://schemas.microsoft.com/office/drawing/2014/main" id="{1CAE1DD1-BE6C-7ED0-0A6F-40646C0C6016}"/>
              </a:ext>
            </a:extLst>
          </p:cNvPr>
          <p:cNvPicPr>
            <a:picLocks noChangeAspect="1"/>
          </p:cNvPicPr>
          <p:nvPr/>
        </p:nvPicPr>
        <p:blipFill>
          <a:blip r:embed="rId2">
            <a:extLst>
              <a:ext uri="{28A0092B-C50C-407E-A947-70E740481C1C}">
                <a14:useLocalDpi xmlns:a14="http://schemas.microsoft.com/office/drawing/2010/main" val="0"/>
              </a:ext>
            </a:extLst>
          </a:blip>
          <a:srcRect t="5436"/>
          <a:stretch>
            <a:fillRect/>
          </a:stretch>
        </p:blipFill>
        <p:spPr>
          <a:xfrm>
            <a:off x="2522356" y="10"/>
            <a:ext cx="9669642" cy="6857990"/>
          </a:xfrm>
          <a:prstGeom prst="rect">
            <a:avLst/>
          </a:prstGeom>
        </p:spPr>
      </p:pic>
      <p:sp>
        <p:nvSpPr>
          <p:cNvPr id="32" name="Rectangle 3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9930510-EBED-C95D-5EEA-F9C6FE51A31D}"/>
              </a:ext>
            </a:extLst>
          </p:cNvPr>
          <p:cNvSpPr txBox="1">
            <a:spLocks/>
          </p:cNvSpPr>
          <p:nvPr/>
        </p:nvSpPr>
        <p:spPr>
          <a:xfrm>
            <a:off x="838200" y="2434201"/>
            <a:ext cx="3822189" cy="3742762"/>
          </a:xfrm>
          <a:prstGeom prst="rect">
            <a:avLst/>
          </a:prstGeom>
        </p:spPr>
        <p:txBody>
          <a:bodyPr vert="horz" lIns="91440" tIns="45720" rIns="91440" bIns="45720" rtlCol="0"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indent="-228600" algn="l">
              <a:spcAft>
                <a:spcPts val="600"/>
              </a:spcAft>
              <a:buFont typeface="Arial" panose="020B0604020202020204" pitchFamily="34" charset="0"/>
              <a:buChar char="•"/>
            </a:pPr>
            <a:r>
              <a:rPr lang="en-US" sz="2000">
                <a:latin typeface="+mn-lt"/>
                <a:ea typeface="+mn-ea"/>
                <a:cs typeface="+mn-cs"/>
              </a:rPr>
              <a:t>Big Adventures On Two Wheels: Riding South Of The Border - Mexico</a:t>
            </a:r>
          </a:p>
        </p:txBody>
      </p:sp>
    </p:spTree>
    <p:extLst>
      <p:ext uri="{BB962C8B-B14F-4D97-AF65-F5344CB8AC3E}">
        <p14:creationId xmlns:p14="http://schemas.microsoft.com/office/powerpoint/2010/main" val="37213925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in a yellow suit standing next to a person in a white helmet&#10;&#10;Description automatically generated">
            <a:extLst>
              <a:ext uri="{FF2B5EF4-FFF2-40B4-BE49-F238E27FC236}">
                <a16:creationId xmlns:a16="http://schemas.microsoft.com/office/drawing/2014/main" id="{0479CC96-2D8D-386A-5A24-3CE09380FB6D}"/>
              </a:ext>
            </a:extLst>
          </p:cNvPr>
          <p:cNvPicPr>
            <a:picLocks noChangeAspect="1"/>
          </p:cNvPicPr>
          <p:nvPr/>
        </p:nvPicPr>
        <p:blipFill>
          <a:blip r:embed="rId2">
            <a:extLst>
              <a:ext uri="{28A0092B-C50C-407E-A947-70E740481C1C}">
                <a14:useLocalDpi xmlns:a14="http://schemas.microsoft.com/office/drawing/2010/main" val="0"/>
              </a:ext>
            </a:extLst>
          </a:blip>
          <a:srcRect t="5436"/>
          <a:stretch>
            <a:fillRect/>
          </a:stretch>
        </p:blipFill>
        <p:spPr>
          <a:xfrm>
            <a:off x="1" y="10"/>
            <a:ext cx="9669642" cy="6857990"/>
          </a:xfrm>
          <a:prstGeom prst="rect">
            <a:avLst/>
          </a:prstGeom>
        </p:spPr>
      </p:pic>
      <p:sp>
        <p:nvSpPr>
          <p:cNvPr id="32" name="Rectangle 3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9930510-EBED-C95D-5EEA-F9C6FE51A31D}"/>
              </a:ext>
            </a:extLst>
          </p:cNvPr>
          <p:cNvSpPr txBox="1">
            <a:spLocks/>
          </p:cNvSpPr>
          <p:nvPr/>
        </p:nvSpPr>
        <p:spPr>
          <a:xfrm>
            <a:off x="7760072" y="2396879"/>
            <a:ext cx="3822189" cy="1531309"/>
          </a:xfrm>
          <a:prstGeom prst="rect">
            <a:avLst/>
          </a:prstGeom>
        </p:spPr>
        <p:txBody>
          <a:bodyPr vert="horz" lIns="91440" tIns="45720" rIns="91440" bIns="45720" rtlCol="0"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indent="-228600" algn="l">
              <a:spcAft>
                <a:spcPts val="600"/>
              </a:spcAft>
              <a:buFont typeface="Arial" panose="020B0604020202020204" pitchFamily="34" charset="0"/>
              <a:buChar char="•"/>
            </a:pPr>
            <a:r>
              <a:rPr lang="en-US" sz="2000" dirty="0">
                <a:latin typeface="+mn-lt"/>
                <a:ea typeface="+mn-ea"/>
                <a:cs typeface="+mn-cs"/>
              </a:rPr>
              <a:t>Big Adventures On Two Wheels: Riding South Of The Border - Mexico</a:t>
            </a:r>
          </a:p>
        </p:txBody>
      </p:sp>
    </p:spTree>
    <p:extLst>
      <p:ext uri="{BB962C8B-B14F-4D97-AF65-F5344CB8AC3E}">
        <p14:creationId xmlns:p14="http://schemas.microsoft.com/office/powerpoint/2010/main" val="31932992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everal motorcycles parked in front of a building&#10;&#10;Description automatically generated">
            <a:extLst>
              <a:ext uri="{FF2B5EF4-FFF2-40B4-BE49-F238E27FC236}">
                <a16:creationId xmlns:a16="http://schemas.microsoft.com/office/drawing/2014/main" id="{39EA2211-0971-697A-7924-A9F7DE900DA0}"/>
              </a:ext>
            </a:extLst>
          </p:cNvPr>
          <p:cNvPicPr>
            <a:picLocks noChangeAspect="1"/>
          </p:cNvPicPr>
          <p:nvPr/>
        </p:nvPicPr>
        <p:blipFill>
          <a:blip r:embed="rId2">
            <a:extLst>
              <a:ext uri="{28A0092B-C50C-407E-A947-70E740481C1C}">
                <a14:useLocalDpi xmlns:a14="http://schemas.microsoft.com/office/drawing/2010/main" val="0"/>
              </a:ext>
            </a:extLst>
          </a:blip>
          <a:srcRect t="11176" b="22356"/>
          <a:stretch>
            <a:fillRect/>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32"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sX0" fmla="*/ 0 w 1371600"/>
              <a:gd name="csY0" fmla="*/ 0 h 18288"/>
              <a:gd name="csX1" fmla="*/ 685800 w 1371600"/>
              <a:gd name="csY1" fmla="*/ 0 h 18288"/>
              <a:gd name="csX2" fmla="*/ 1371600 w 1371600"/>
              <a:gd name="csY2" fmla="*/ 0 h 18288"/>
              <a:gd name="csX3" fmla="*/ 1371600 w 1371600"/>
              <a:gd name="csY3" fmla="*/ 18288 h 18288"/>
              <a:gd name="csX4" fmla="*/ 713232 w 1371600"/>
              <a:gd name="csY4" fmla="*/ 18288 h 18288"/>
              <a:gd name="csX5" fmla="*/ 0 w 1371600"/>
              <a:gd name="csY5" fmla="*/ 18288 h 18288"/>
              <a:gd name="csX6" fmla="*/ 0 w 1371600"/>
              <a:gd name="csY6" fmla="*/ 0 h 1828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930510-EBED-C95D-5EEA-F9C6FE51A31D}"/>
              </a:ext>
            </a:extLst>
          </p:cNvPr>
          <p:cNvSpPr txBox="1">
            <a:spLocks/>
          </p:cNvSpPr>
          <p:nvPr/>
        </p:nvSpPr>
        <p:spPr>
          <a:xfrm>
            <a:off x="4654294" y="4777739"/>
            <a:ext cx="6897626" cy="1399223"/>
          </a:xfrm>
          <a:prstGeom prst="rect">
            <a:avLst/>
          </a:prstGeom>
        </p:spPr>
        <p:txBody>
          <a:bodyPr vert="horz" lIns="91440" tIns="45720" rIns="91440" bIns="45720" rtlCol="0" anchor="ctr"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indent="-228600" algn="l">
              <a:spcAft>
                <a:spcPts val="600"/>
              </a:spcAft>
              <a:buFont typeface="Arial" panose="020B0604020202020204" pitchFamily="34" charset="0"/>
              <a:buChar char="•"/>
            </a:pPr>
            <a:r>
              <a:rPr lang="en-US" sz="2200" dirty="0">
                <a:latin typeface="+mn-lt"/>
                <a:ea typeface="+mn-ea"/>
                <a:cs typeface="+mn-cs"/>
              </a:rPr>
              <a:t>Big Adventures On Two Wheels: Riding South Of The Border - Mexico</a:t>
            </a:r>
          </a:p>
        </p:txBody>
      </p:sp>
    </p:spTree>
    <p:extLst>
      <p:ext uri="{BB962C8B-B14F-4D97-AF65-F5344CB8AC3E}">
        <p14:creationId xmlns:p14="http://schemas.microsoft.com/office/powerpoint/2010/main" val="27516608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6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erson sitting on the side of a road with motorcycles&#10;&#10;Description automatically generated">
            <a:extLst>
              <a:ext uri="{FF2B5EF4-FFF2-40B4-BE49-F238E27FC236}">
                <a16:creationId xmlns:a16="http://schemas.microsoft.com/office/drawing/2014/main" id="{FFD170A1-BFB9-4D0D-C68D-9D585D07F7FB}"/>
              </a:ext>
            </a:extLst>
          </p:cNvPr>
          <p:cNvPicPr>
            <a:picLocks noChangeAspect="1"/>
          </p:cNvPicPr>
          <p:nvPr/>
        </p:nvPicPr>
        <p:blipFill>
          <a:blip r:embed="rId2">
            <a:extLst>
              <a:ext uri="{28A0092B-C50C-407E-A947-70E740481C1C}">
                <a14:useLocalDpi xmlns:a14="http://schemas.microsoft.com/office/drawing/2010/main" val="0"/>
              </a:ext>
            </a:extLst>
          </a:blip>
          <a:srcRect b="5436"/>
          <a:stretch>
            <a:fillRect/>
          </a:stretch>
        </p:blipFill>
        <p:spPr>
          <a:xfrm rot="10800000">
            <a:off x="1" y="10"/>
            <a:ext cx="9669642" cy="6857990"/>
          </a:xfrm>
          <a:prstGeom prst="rect">
            <a:avLst/>
          </a:prstGeom>
        </p:spPr>
      </p:pic>
      <p:sp>
        <p:nvSpPr>
          <p:cNvPr id="74" name="Rectangle 6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9930510-EBED-C95D-5EEA-F9C6FE51A31D}"/>
              </a:ext>
            </a:extLst>
          </p:cNvPr>
          <p:cNvSpPr txBox="1">
            <a:spLocks/>
          </p:cNvSpPr>
          <p:nvPr/>
        </p:nvSpPr>
        <p:spPr>
          <a:xfrm>
            <a:off x="7531610" y="2434201"/>
            <a:ext cx="3822189" cy="3742762"/>
          </a:xfrm>
          <a:prstGeom prst="rect">
            <a:avLst/>
          </a:prstGeom>
        </p:spPr>
        <p:txBody>
          <a:bodyPr vert="horz" lIns="91440" tIns="45720" rIns="91440" bIns="45720" rtlCol="0"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indent="-228600" algn="l">
              <a:spcAft>
                <a:spcPts val="600"/>
              </a:spcAft>
              <a:buFont typeface="Arial" panose="020B0604020202020204" pitchFamily="34" charset="0"/>
              <a:buChar char="•"/>
            </a:pPr>
            <a:r>
              <a:rPr lang="en-US" sz="2000">
                <a:latin typeface="+mn-lt"/>
                <a:ea typeface="+mn-ea"/>
                <a:cs typeface="+mn-cs"/>
              </a:rPr>
              <a:t>Big Adventures On Two Wheels: Riding South Of The Border - Mexico</a:t>
            </a:r>
          </a:p>
        </p:txBody>
      </p:sp>
    </p:spTree>
    <p:extLst>
      <p:ext uri="{BB962C8B-B14F-4D97-AF65-F5344CB8AC3E}">
        <p14:creationId xmlns:p14="http://schemas.microsoft.com/office/powerpoint/2010/main" val="40189895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sitting at a table with a grill and a plate of food&#10;&#10;Description automatically generated">
            <a:extLst>
              <a:ext uri="{FF2B5EF4-FFF2-40B4-BE49-F238E27FC236}">
                <a16:creationId xmlns:a16="http://schemas.microsoft.com/office/drawing/2014/main" id="{E930A6DD-8A24-7869-F9B4-0761CDCF31F3}"/>
              </a:ext>
            </a:extLst>
          </p:cNvPr>
          <p:cNvPicPr>
            <a:picLocks noChangeAspect="1"/>
          </p:cNvPicPr>
          <p:nvPr/>
        </p:nvPicPr>
        <p:blipFill>
          <a:blip r:embed="rId2">
            <a:extLst>
              <a:ext uri="{28A0092B-C50C-407E-A947-70E740481C1C}">
                <a14:useLocalDpi xmlns:a14="http://schemas.microsoft.com/office/drawing/2010/main" val="0"/>
              </a:ext>
            </a:extLst>
          </a:blip>
          <a:srcRect l="5022"/>
          <a:stretch>
            <a:fillRect/>
          </a:stretch>
        </p:blipFill>
        <p:spPr>
          <a:xfrm>
            <a:off x="20" y="431"/>
            <a:ext cx="8115280" cy="6408311"/>
          </a:xfrm>
          <a:prstGeom prst="rect">
            <a:avLst/>
          </a:prstGeom>
        </p:spPr>
      </p:pic>
      <p:sp>
        <p:nvSpPr>
          <p:cNvPr id="2" name="Title 1">
            <a:extLst>
              <a:ext uri="{FF2B5EF4-FFF2-40B4-BE49-F238E27FC236}">
                <a16:creationId xmlns:a16="http://schemas.microsoft.com/office/drawing/2014/main" id="{49930510-EBED-C95D-5EEA-F9C6FE51A31D}"/>
              </a:ext>
            </a:extLst>
          </p:cNvPr>
          <p:cNvSpPr txBox="1">
            <a:spLocks/>
          </p:cNvSpPr>
          <p:nvPr/>
        </p:nvSpPr>
        <p:spPr>
          <a:xfrm>
            <a:off x="8643193" y="2418408"/>
            <a:ext cx="2942813" cy="3540265"/>
          </a:xfrm>
          <a:prstGeom prst="rect">
            <a:avLst/>
          </a:prstGeom>
        </p:spPr>
        <p:txBody>
          <a:bodyPr vert="horz" lIns="91440" tIns="45720" rIns="91440" bIns="45720" rtlCol="0"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indent="-228600" algn="l">
              <a:spcAft>
                <a:spcPts val="600"/>
              </a:spcAft>
              <a:buFont typeface="Arial" panose="020B0604020202020204" pitchFamily="34" charset="0"/>
              <a:buChar char="•"/>
            </a:pPr>
            <a:r>
              <a:rPr lang="en-US" sz="2000">
                <a:latin typeface="+mn-lt"/>
                <a:ea typeface="+mn-ea"/>
                <a:cs typeface="+mn-cs"/>
              </a:rPr>
              <a:t>Big Adventures On Two Wheels: Riding South Of The Border - Mexico</a:t>
            </a:r>
          </a:p>
        </p:txBody>
      </p:sp>
      <p:sp>
        <p:nvSpPr>
          <p:cNvPr id="32" name="Rectangle 31">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16812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2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wearing a helmet and sunglasses&#10;&#10;Description automatically generated">
            <a:extLst>
              <a:ext uri="{FF2B5EF4-FFF2-40B4-BE49-F238E27FC236}">
                <a16:creationId xmlns:a16="http://schemas.microsoft.com/office/drawing/2014/main" id="{B9033EBE-4FDA-6F2B-3899-C7C0DA32B629}"/>
              </a:ext>
            </a:extLst>
          </p:cNvPr>
          <p:cNvPicPr>
            <a:picLocks noChangeAspect="1"/>
          </p:cNvPicPr>
          <p:nvPr/>
        </p:nvPicPr>
        <p:blipFill>
          <a:blip r:embed="rId2">
            <a:extLst>
              <a:ext uri="{28A0092B-C50C-407E-A947-70E740481C1C}">
                <a14:useLocalDpi xmlns:a14="http://schemas.microsoft.com/office/drawing/2010/main" val="0"/>
              </a:ext>
            </a:extLst>
          </a:blip>
          <a:srcRect t="3051" b="2384"/>
          <a:stretch>
            <a:fillRect/>
          </a:stretch>
        </p:blipFill>
        <p:spPr>
          <a:xfrm rot="10800000">
            <a:off x="1" y="10"/>
            <a:ext cx="9669642" cy="6857990"/>
          </a:xfrm>
          <a:prstGeom prst="rect">
            <a:avLst/>
          </a:prstGeom>
        </p:spPr>
      </p:pic>
      <p:sp>
        <p:nvSpPr>
          <p:cNvPr id="37" name="Rectangle 3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9930510-EBED-C95D-5EEA-F9C6FE51A31D}"/>
              </a:ext>
            </a:extLst>
          </p:cNvPr>
          <p:cNvSpPr txBox="1">
            <a:spLocks/>
          </p:cNvSpPr>
          <p:nvPr/>
        </p:nvSpPr>
        <p:spPr>
          <a:xfrm>
            <a:off x="9041363" y="2434201"/>
            <a:ext cx="2312436" cy="3742762"/>
          </a:xfrm>
          <a:prstGeom prst="rect">
            <a:avLst/>
          </a:prstGeom>
        </p:spPr>
        <p:txBody>
          <a:bodyPr vert="horz" lIns="91440" tIns="45720" rIns="91440" bIns="45720" rtlCol="0"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indent="-228600" algn="l">
              <a:spcAft>
                <a:spcPts val="600"/>
              </a:spcAft>
              <a:buFont typeface="Arial" panose="020B0604020202020204" pitchFamily="34" charset="0"/>
              <a:buChar char="•"/>
            </a:pPr>
            <a:r>
              <a:rPr lang="en-US" sz="2000" dirty="0">
                <a:latin typeface="+mn-lt"/>
                <a:ea typeface="+mn-ea"/>
                <a:cs typeface="+mn-cs"/>
              </a:rPr>
              <a:t>Big Adventures On Two Wheels: Riding South Of The Border - Mexico</a:t>
            </a:r>
          </a:p>
        </p:txBody>
      </p:sp>
    </p:spTree>
    <p:extLst>
      <p:ext uri="{BB962C8B-B14F-4D97-AF65-F5344CB8AC3E}">
        <p14:creationId xmlns:p14="http://schemas.microsoft.com/office/powerpoint/2010/main" val="40821027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2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in a helmet and sunglasses&#10;&#10;Description automatically generated">
            <a:extLst>
              <a:ext uri="{FF2B5EF4-FFF2-40B4-BE49-F238E27FC236}">
                <a16:creationId xmlns:a16="http://schemas.microsoft.com/office/drawing/2014/main" id="{340DF2A0-DFBE-1184-D53D-1CDD3BD491D4}"/>
              </a:ext>
            </a:extLst>
          </p:cNvPr>
          <p:cNvPicPr>
            <a:picLocks noChangeAspect="1"/>
          </p:cNvPicPr>
          <p:nvPr/>
        </p:nvPicPr>
        <p:blipFill>
          <a:blip r:embed="rId2">
            <a:extLst>
              <a:ext uri="{28A0092B-C50C-407E-A947-70E740481C1C}">
                <a14:useLocalDpi xmlns:a14="http://schemas.microsoft.com/office/drawing/2010/main" val="0"/>
              </a:ext>
            </a:extLst>
          </a:blip>
          <a:srcRect l="14821" r="9321"/>
          <a:stretch>
            <a:fillRect/>
          </a:stretch>
        </p:blipFill>
        <p:spPr>
          <a:xfrm rot="10800000">
            <a:off x="1" y="10"/>
            <a:ext cx="6936390" cy="6857990"/>
          </a:xfrm>
          <a:prstGeom prst="rect">
            <a:avLst/>
          </a:prstGeom>
        </p:spPr>
      </p:pic>
      <p:sp>
        <p:nvSpPr>
          <p:cNvPr id="2" name="Title 1">
            <a:extLst>
              <a:ext uri="{FF2B5EF4-FFF2-40B4-BE49-F238E27FC236}">
                <a16:creationId xmlns:a16="http://schemas.microsoft.com/office/drawing/2014/main" id="{49930510-EBED-C95D-5EEA-F9C6FE51A31D}"/>
              </a:ext>
            </a:extLst>
          </p:cNvPr>
          <p:cNvSpPr txBox="1">
            <a:spLocks/>
          </p:cNvSpPr>
          <p:nvPr/>
        </p:nvSpPr>
        <p:spPr>
          <a:xfrm>
            <a:off x="7531610" y="2434201"/>
            <a:ext cx="3822189" cy="3742762"/>
          </a:xfrm>
          <a:prstGeom prst="rect">
            <a:avLst/>
          </a:prstGeom>
        </p:spPr>
        <p:txBody>
          <a:bodyPr vert="horz" lIns="91440" tIns="45720" rIns="91440" bIns="45720" rtlCol="0"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indent="-228600" algn="l">
              <a:spcAft>
                <a:spcPts val="600"/>
              </a:spcAft>
              <a:buFont typeface="Arial" panose="020B0604020202020204" pitchFamily="34" charset="0"/>
              <a:buChar char="•"/>
            </a:pPr>
            <a:r>
              <a:rPr lang="en-US" sz="2000">
                <a:latin typeface="+mn-lt"/>
                <a:ea typeface="+mn-ea"/>
                <a:cs typeface="+mn-cs"/>
              </a:rPr>
              <a:t>Big Adventures On Two Wheels: Riding South Of The Border - Mexico</a:t>
            </a:r>
          </a:p>
        </p:txBody>
      </p:sp>
    </p:spTree>
    <p:extLst>
      <p:ext uri="{BB962C8B-B14F-4D97-AF65-F5344CB8AC3E}">
        <p14:creationId xmlns:p14="http://schemas.microsoft.com/office/powerpoint/2010/main" val="11601695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930510-EBED-C95D-5EEA-F9C6FE51A31D}"/>
              </a:ext>
            </a:extLst>
          </p:cNvPr>
          <p:cNvSpPr txBox="1">
            <a:spLocks/>
          </p:cNvSpPr>
          <p:nvPr/>
        </p:nvSpPr>
        <p:spPr>
          <a:xfrm>
            <a:off x="640080" y="2872899"/>
            <a:ext cx="4243589" cy="3320668"/>
          </a:xfrm>
          <a:prstGeom prst="rect">
            <a:avLst/>
          </a:prstGeom>
        </p:spPr>
        <p:txBody>
          <a:bodyPr vert="horz" lIns="91440" tIns="45720" rIns="91440" bIns="45720" rtlCol="0"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indent="-228600" algn="l">
              <a:spcAft>
                <a:spcPts val="600"/>
              </a:spcAft>
              <a:buFont typeface="Arial" panose="020B0604020202020204" pitchFamily="34" charset="0"/>
              <a:buChar char="•"/>
            </a:pPr>
            <a:r>
              <a:rPr lang="en-US" sz="2200" dirty="0">
                <a:latin typeface="+mn-lt"/>
                <a:ea typeface="+mn-ea"/>
                <a:cs typeface="+mn-cs"/>
              </a:rPr>
              <a:t>Big Adventures On Two Wheels: Riding South Of The Border - Mexico</a:t>
            </a:r>
          </a:p>
        </p:txBody>
      </p:sp>
      <p:pic>
        <p:nvPicPr>
          <p:cNvPr id="5" name="Picture 4" descr="A group of people standing next to a motorcycle&#10;&#10;Description automatically generated">
            <a:extLst>
              <a:ext uri="{FF2B5EF4-FFF2-40B4-BE49-F238E27FC236}">
                <a16:creationId xmlns:a16="http://schemas.microsoft.com/office/drawing/2014/main" id="{08F56378-882D-A21E-CDD7-78C50FBCA0C8}"/>
              </a:ext>
            </a:extLst>
          </p:cNvPr>
          <p:cNvPicPr>
            <a:picLocks noChangeAspect="1"/>
          </p:cNvPicPr>
          <p:nvPr/>
        </p:nvPicPr>
        <p:blipFill>
          <a:blip r:embed="rId2">
            <a:extLst>
              <a:ext uri="{28A0092B-C50C-407E-A947-70E740481C1C}">
                <a14:useLocalDpi xmlns:a14="http://schemas.microsoft.com/office/drawing/2010/main" val="0"/>
              </a:ext>
            </a:extLst>
          </a:blip>
          <a:srcRect l="27924" r="7882"/>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2114858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group of people posing for a photo&#10;&#10;Description automatically generated">
            <a:extLst>
              <a:ext uri="{FF2B5EF4-FFF2-40B4-BE49-F238E27FC236}">
                <a16:creationId xmlns:a16="http://schemas.microsoft.com/office/drawing/2014/main" id="{341CFAF8-0610-F558-CB3A-44E6E0DCC96D}"/>
              </a:ext>
            </a:extLst>
          </p:cNvPr>
          <p:cNvPicPr>
            <a:picLocks noChangeAspect="1"/>
          </p:cNvPicPr>
          <p:nvPr/>
        </p:nvPicPr>
        <p:blipFill>
          <a:blip r:embed="rId2">
            <a:extLst>
              <a:ext uri="{28A0092B-C50C-407E-A947-70E740481C1C}">
                <a14:useLocalDpi xmlns:a14="http://schemas.microsoft.com/office/drawing/2010/main" val="0"/>
              </a:ext>
            </a:extLst>
          </a:blip>
          <a:srcRect t="16450"/>
          <a:stretch>
            <a:fillRect/>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17"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sX0" fmla="*/ 0 w 1371600"/>
              <a:gd name="csY0" fmla="*/ 0 h 18288"/>
              <a:gd name="csX1" fmla="*/ 685800 w 1371600"/>
              <a:gd name="csY1" fmla="*/ 0 h 18288"/>
              <a:gd name="csX2" fmla="*/ 1371600 w 1371600"/>
              <a:gd name="csY2" fmla="*/ 0 h 18288"/>
              <a:gd name="csX3" fmla="*/ 1371600 w 1371600"/>
              <a:gd name="csY3" fmla="*/ 18288 h 18288"/>
              <a:gd name="csX4" fmla="*/ 713232 w 1371600"/>
              <a:gd name="csY4" fmla="*/ 18288 h 18288"/>
              <a:gd name="csX5" fmla="*/ 0 w 1371600"/>
              <a:gd name="csY5" fmla="*/ 18288 h 18288"/>
              <a:gd name="csX6" fmla="*/ 0 w 1371600"/>
              <a:gd name="csY6" fmla="*/ 0 h 1828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930510-EBED-C95D-5EEA-F9C6FE51A31D}"/>
              </a:ext>
            </a:extLst>
          </p:cNvPr>
          <p:cNvSpPr txBox="1">
            <a:spLocks/>
          </p:cNvSpPr>
          <p:nvPr/>
        </p:nvSpPr>
        <p:spPr>
          <a:xfrm>
            <a:off x="4654294" y="4777739"/>
            <a:ext cx="6897626" cy="1399223"/>
          </a:xfrm>
          <a:prstGeom prst="rect">
            <a:avLst/>
          </a:prstGeom>
        </p:spPr>
        <p:txBody>
          <a:bodyPr vert="horz" lIns="91440" tIns="45720" rIns="91440" bIns="45720" rtlCol="0" anchor="ctr"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indent="-228600" algn="l">
              <a:spcAft>
                <a:spcPts val="600"/>
              </a:spcAft>
              <a:buFont typeface="Arial" panose="020B0604020202020204" pitchFamily="34" charset="0"/>
              <a:buChar char="•"/>
            </a:pPr>
            <a:r>
              <a:rPr lang="en-US" sz="2200">
                <a:latin typeface="+mn-lt"/>
                <a:ea typeface="+mn-ea"/>
                <a:cs typeface="+mn-cs"/>
              </a:rPr>
              <a:t>Big Adventures On Two Wheels: Riding South Of The Border - Mexico</a:t>
            </a:r>
          </a:p>
        </p:txBody>
      </p:sp>
    </p:spTree>
    <p:extLst>
      <p:ext uri="{BB962C8B-B14F-4D97-AF65-F5344CB8AC3E}">
        <p14:creationId xmlns:p14="http://schemas.microsoft.com/office/powerpoint/2010/main" val="29899151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wearing sunglasses and smiling&#10;&#10;Description automatically generated">
            <a:extLst>
              <a:ext uri="{FF2B5EF4-FFF2-40B4-BE49-F238E27FC236}">
                <a16:creationId xmlns:a16="http://schemas.microsoft.com/office/drawing/2014/main" id="{DE142BAF-262B-1222-9D77-EAE2570BD023}"/>
              </a:ext>
            </a:extLst>
          </p:cNvPr>
          <p:cNvPicPr>
            <a:picLocks noChangeAspect="1"/>
          </p:cNvPicPr>
          <p:nvPr/>
        </p:nvPicPr>
        <p:blipFill>
          <a:blip r:embed="rId2">
            <a:extLst>
              <a:ext uri="{28A0092B-C50C-407E-A947-70E740481C1C}">
                <a14:useLocalDpi xmlns:a14="http://schemas.microsoft.com/office/drawing/2010/main" val="0"/>
              </a:ext>
            </a:extLst>
          </a:blip>
          <a:srcRect l="1469" r="19219"/>
          <a:stretch>
            <a:fillRect/>
          </a:stretch>
        </p:blipFill>
        <p:spPr>
          <a:xfrm>
            <a:off x="1" y="10"/>
            <a:ext cx="9669642" cy="6857990"/>
          </a:xfrm>
          <a:prstGeom prst="rect">
            <a:avLst/>
          </a:prstGeom>
        </p:spPr>
      </p:pic>
      <p:sp>
        <p:nvSpPr>
          <p:cNvPr id="32" name="Rectangle 3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9930510-EBED-C95D-5EEA-F9C6FE51A31D}"/>
              </a:ext>
            </a:extLst>
          </p:cNvPr>
          <p:cNvSpPr txBox="1">
            <a:spLocks/>
          </p:cNvSpPr>
          <p:nvPr/>
        </p:nvSpPr>
        <p:spPr>
          <a:xfrm>
            <a:off x="9218645" y="2434201"/>
            <a:ext cx="2341984" cy="2417717"/>
          </a:xfrm>
          <a:prstGeom prst="rect">
            <a:avLst/>
          </a:prstGeom>
        </p:spPr>
        <p:txBody>
          <a:bodyPr vert="horz" lIns="91440" tIns="45720" rIns="91440" bIns="45720" rtlCol="0"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indent="-228600" algn="l">
              <a:spcAft>
                <a:spcPts val="600"/>
              </a:spcAft>
              <a:buFont typeface="Arial" panose="020B0604020202020204" pitchFamily="34" charset="0"/>
              <a:buChar char="•"/>
            </a:pPr>
            <a:r>
              <a:rPr lang="en-US" sz="2000" dirty="0">
                <a:latin typeface="+mn-lt"/>
                <a:ea typeface="+mn-ea"/>
                <a:cs typeface="+mn-cs"/>
              </a:rPr>
              <a:t>Big Adventures On Two Wheels: Riding South Of The Border - Mexico</a:t>
            </a:r>
          </a:p>
        </p:txBody>
      </p:sp>
    </p:spTree>
    <p:extLst>
      <p:ext uri="{BB962C8B-B14F-4D97-AF65-F5344CB8AC3E}">
        <p14:creationId xmlns:p14="http://schemas.microsoft.com/office/powerpoint/2010/main" val="38800564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standing in front of a pyramid&#10;&#10;Description automatically generated">
            <a:extLst>
              <a:ext uri="{FF2B5EF4-FFF2-40B4-BE49-F238E27FC236}">
                <a16:creationId xmlns:a16="http://schemas.microsoft.com/office/drawing/2014/main" id="{A4F9BA60-57B5-DF9C-F9AD-872491403132}"/>
              </a:ext>
            </a:extLst>
          </p:cNvPr>
          <p:cNvPicPr>
            <a:picLocks noChangeAspect="1"/>
          </p:cNvPicPr>
          <p:nvPr/>
        </p:nvPicPr>
        <p:blipFill>
          <a:blip r:embed="rId2">
            <a:extLst>
              <a:ext uri="{28A0092B-C50C-407E-A947-70E740481C1C}">
                <a14:useLocalDpi xmlns:a14="http://schemas.microsoft.com/office/drawing/2010/main" val="0"/>
              </a:ext>
            </a:extLst>
          </a:blip>
          <a:srcRect l="300" r="17568" b="-1"/>
          <a:stretch>
            <a:fillRect/>
          </a:stretch>
        </p:blipFill>
        <p:spPr>
          <a:xfrm>
            <a:off x="1" y="10"/>
            <a:ext cx="9669642" cy="6857990"/>
          </a:xfrm>
          <a:prstGeom prst="rect">
            <a:avLst/>
          </a:prstGeom>
        </p:spPr>
      </p:pic>
      <p:sp>
        <p:nvSpPr>
          <p:cNvPr id="32" name="Rectangle 3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9930510-EBED-C95D-5EEA-F9C6FE51A31D}"/>
              </a:ext>
            </a:extLst>
          </p:cNvPr>
          <p:cNvSpPr txBox="1">
            <a:spLocks/>
          </p:cNvSpPr>
          <p:nvPr/>
        </p:nvSpPr>
        <p:spPr>
          <a:xfrm>
            <a:off x="7531610" y="2434201"/>
            <a:ext cx="3822189" cy="3742762"/>
          </a:xfrm>
          <a:prstGeom prst="rect">
            <a:avLst/>
          </a:prstGeom>
        </p:spPr>
        <p:txBody>
          <a:bodyPr vert="horz" lIns="91440" tIns="45720" rIns="91440" bIns="45720" rtlCol="0"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indent="-228600" algn="l">
              <a:spcAft>
                <a:spcPts val="600"/>
              </a:spcAft>
              <a:buFont typeface="Arial" panose="020B0604020202020204" pitchFamily="34" charset="0"/>
              <a:buChar char="•"/>
            </a:pPr>
            <a:r>
              <a:rPr lang="en-US" sz="2000">
                <a:latin typeface="+mn-lt"/>
                <a:ea typeface="+mn-ea"/>
                <a:cs typeface="+mn-cs"/>
              </a:rPr>
              <a:t>Big Adventures On Two Wheels: Riding South Of The Border - Mexico</a:t>
            </a:r>
          </a:p>
        </p:txBody>
      </p:sp>
    </p:spTree>
    <p:extLst>
      <p:ext uri="{BB962C8B-B14F-4D97-AF65-F5344CB8AC3E}">
        <p14:creationId xmlns:p14="http://schemas.microsoft.com/office/powerpoint/2010/main" val="40905315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0" name="Straight Connector 29">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9930510-EBED-C95D-5EEA-F9C6FE51A31D}"/>
              </a:ext>
            </a:extLst>
          </p:cNvPr>
          <p:cNvSpPr txBox="1">
            <a:spLocks/>
          </p:cNvSpPr>
          <p:nvPr/>
        </p:nvSpPr>
        <p:spPr>
          <a:xfrm>
            <a:off x="761839" y="2551176"/>
            <a:ext cx="4651205" cy="3602935"/>
          </a:xfrm>
          <a:prstGeom prst="rect">
            <a:avLst/>
          </a:prstGeom>
        </p:spPr>
        <p:txBody>
          <a:bodyPr vert="horz" lIns="91440" tIns="45720" rIns="91440" bIns="45720" rtlCol="0"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indent="-228600" algn="l">
              <a:spcAft>
                <a:spcPts val="600"/>
              </a:spcAft>
              <a:buFont typeface="Arial" panose="020B0604020202020204" pitchFamily="34" charset="0"/>
              <a:buChar char="•"/>
            </a:pPr>
            <a:r>
              <a:rPr lang="en-US" sz="2000">
                <a:latin typeface="+mn-lt"/>
                <a:ea typeface="+mn-ea"/>
                <a:cs typeface="+mn-cs"/>
              </a:rPr>
              <a:t>Big Adventures On Two Wheels: Riding South Of The Border - Mexico</a:t>
            </a:r>
          </a:p>
        </p:txBody>
      </p:sp>
      <p:pic>
        <p:nvPicPr>
          <p:cNvPr id="5" name="Picture 4" descr="A group of men standing in front of a sign&#10;&#10;Description automatically generated">
            <a:extLst>
              <a:ext uri="{FF2B5EF4-FFF2-40B4-BE49-F238E27FC236}">
                <a16:creationId xmlns:a16="http://schemas.microsoft.com/office/drawing/2014/main" id="{C1773FDA-CC80-3454-F3A0-DB68AD28858A}"/>
              </a:ext>
            </a:extLst>
          </p:cNvPr>
          <p:cNvPicPr>
            <a:picLocks noChangeAspect="1"/>
          </p:cNvPicPr>
          <p:nvPr/>
        </p:nvPicPr>
        <p:blipFill>
          <a:blip r:embed="rId2">
            <a:extLst>
              <a:ext uri="{28A0092B-C50C-407E-A947-70E740481C1C}">
                <a14:useLocalDpi xmlns:a14="http://schemas.microsoft.com/office/drawing/2010/main" val="0"/>
              </a:ext>
            </a:extLst>
          </a:blip>
          <a:srcRect l="79" r="3" b="3"/>
          <a:stretch>
            <a:fillRect/>
          </a:stretch>
        </p:blipFill>
        <p:spPr>
          <a:xfrm>
            <a:off x="6096000" y="838013"/>
            <a:ext cx="5234538" cy="5186267"/>
          </a:xfrm>
          <a:prstGeom prst="rect">
            <a:avLst/>
          </a:prstGeom>
        </p:spPr>
      </p:pic>
    </p:spTree>
    <p:extLst>
      <p:ext uri="{BB962C8B-B14F-4D97-AF65-F5344CB8AC3E}">
        <p14:creationId xmlns:p14="http://schemas.microsoft.com/office/powerpoint/2010/main" val="23415996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sitting at a table&#10;&#10;Description automatically generated">
            <a:extLst>
              <a:ext uri="{FF2B5EF4-FFF2-40B4-BE49-F238E27FC236}">
                <a16:creationId xmlns:a16="http://schemas.microsoft.com/office/drawing/2014/main" id="{64E4B3F1-E826-3F67-D7E1-8956CC78DEF6}"/>
              </a:ext>
            </a:extLst>
          </p:cNvPr>
          <p:cNvPicPr>
            <a:picLocks noChangeAspect="1"/>
          </p:cNvPicPr>
          <p:nvPr/>
        </p:nvPicPr>
        <p:blipFill>
          <a:blip r:embed="rId2">
            <a:extLst>
              <a:ext uri="{28A0092B-C50C-407E-A947-70E740481C1C}">
                <a14:useLocalDpi xmlns:a14="http://schemas.microsoft.com/office/drawing/2010/main" val="0"/>
              </a:ext>
            </a:extLst>
          </a:blip>
          <a:srcRect l="20688"/>
          <a:stretch>
            <a:fillRect/>
          </a:stretch>
        </p:blipFill>
        <p:spPr>
          <a:xfrm>
            <a:off x="1" y="10"/>
            <a:ext cx="9669642" cy="6857990"/>
          </a:xfrm>
          <a:prstGeom prst="rect">
            <a:avLst/>
          </a:prstGeom>
        </p:spPr>
      </p:pic>
      <p:sp>
        <p:nvSpPr>
          <p:cNvPr id="32" name="Rectangle 3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9930510-EBED-C95D-5EEA-F9C6FE51A31D}"/>
              </a:ext>
            </a:extLst>
          </p:cNvPr>
          <p:cNvSpPr txBox="1">
            <a:spLocks/>
          </p:cNvSpPr>
          <p:nvPr/>
        </p:nvSpPr>
        <p:spPr>
          <a:xfrm>
            <a:off x="7531610" y="2434201"/>
            <a:ext cx="3822189" cy="3742762"/>
          </a:xfrm>
          <a:prstGeom prst="rect">
            <a:avLst/>
          </a:prstGeom>
        </p:spPr>
        <p:txBody>
          <a:bodyPr vert="horz" lIns="91440" tIns="45720" rIns="91440" bIns="45720" rtlCol="0"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indent="-228600" algn="l">
              <a:spcAft>
                <a:spcPts val="600"/>
              </a:spcAft>
              <a:buFont typeface="Arial" panose="020B0604020202020204" pitchFamily="34" charset="0"/>
              <a:buChar char="•"/>
            </a:pPr>
            <a:r>
              <a:rPr lang="en-US" sz="2000">
                <a:latin typeface="+mn-lt"/>
                <a:ea typeface="+mn-ea"/>
                <a:cs typeface="+mn-cs"/>
              </a:rPr>
              <a:t>Big Adventures On Two Wheels: Riding South Of The Border - Mexico</a:t>
            </a:r>
          </a:p>
        </p:txBody>
      </p:sp>
    </p:spTree>
    <p:extLst>
      <p:ext uri="{BB962C8B-B14F-4D97-AF65-F5344CB8AC3E}">
        <p14:creationId xmlns:p14="http://schemas.microsoft.com/office/powerpoint/2010/main" val="2543250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0" name="Straight Connector 29">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9930510-EBED-C95D-5EEA-F9C6FE51A31D}"/>
              </a:ext>
            </a:extLst>
          </p:cNvPr>
          <p:cNvSpPr txBox="1">
            <a:spLocks/>
          </p:cNvSpPr>
          <p:nvPr/>
        </p:nvSpPr>
        <p:spPr>
          <a:xfrm>
            <a:off x="762000" y="2551176"/>
            <a:ext cx="4085665" cy="3591207"/>
          </a:xfrm>
          <a:prstGeom prst="rect">
            <a:avLst/>
          </a:prstGeom>
        </p:spPr>
        <p:txBody>
          <a:bodyPr vert="horz" lIns="91440" tIns="45720" rIns="91440" bIns="45720" rtlCol="0"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indent="-228600" algn="l">
              <a:spcAft>
                <a:spcPts val="600"/>
              </a:spcAft>
              <a:buFont typeface="Arial" panose="020B0604020202020204" pitchFamily="34" charset="0"/>
              <a:buChar char="•"/>
            </a:pPr>
            <a:r>
              <a:rPr lang="en-US" sz="2000">
                <a:latin typeface="+mn-lt"/>
                <a:ea typeface="+mn-ea"/>
                <a:cs typeface="+mn-cs"/>
              </a:rPr>
              <a:t>Big Adventures On Two Wheels: Riding South Of The Border - Mexico</a:t>
            </a:r>
          </a:p>
        </p:txBody>
      </p:sp>
      <p:pic>
        <p:nvPicPr>
          <p:cNvPr id="5" name="Picture 4" descr="A group of men standing in front of a sign&#10;&#10;Description automatically generated">
            <a:extLst>
              <a:ext uri="{FF2B5EF4-FFF2-40B4-BE49-F238E27FC236}">
                <a16:creationId xmlns:a16="http://schemas.microsoft.com/office/drawing/2014/main" id="{72893099-A2AD-7A11-2161-6C59735DFFE1}"/>
              </a:ext>
            </a:extLst>
          </p:cNvPr>
          <p:cNvPicPr>
            <a:picLocks noChangeAspect="1"/>
          </p:cNvPicPr>
          <p:nvPr/>
        </p:nvPicPr>
        <p:blipFill>
          <a:blip r:embed="rId2">
            <a:extLst>
              <a:ext uri="{28A0092B-C50C-407E-A947-70E740481C1C}">
                <a14:useLocalDpi xmlns:a14="http://schemas.microsoft.com/office/drawing/2010/main" val="0"/>
              </a:ext>
            </a:extLst>
          </a:blip>
          <a:srcRect l="4200" r="1375" b="-1"/>
          <a:stretch>
            <a:fillRect/>
          </a:stretch>
        </p:blipFill>
        <p:spPr>
          <a:xfrm>
            <a:off x="5650992" y="10"/>
            <a:ext cx="6541008" cy="6857990"/>
          </a:xfrm>
          <a:prstGeom prst="rect">
            <a:avLst/>
          </a:prstGeom>
        </p:spPr>
      </p:pic>
    </p:spTree>
    <p:extLst>
      <p:ext uri="{BB962C8B-B14F-4D97-AF65-F5344CB8AC3E}">
        <p14:creationId xmlns:p14="http://schemas.microsoft.com/office/powerpoint/2010/main" val="1254429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men holding up posters&#10;&#10;Description automatically generated">
            <a:extLst>
              <a:ext uri="{FF2B5EF4-FFF2-40B4-BE49-F238E27FC236}">
                <a16:creationId xmlns:a16="http://schemas.microsoft.com/office/drawing/2014/main" id="{663B4EDC-B061-AAEA-2BDE-E11AF4082805}"/>
              </a:ext>
            </a:extLst>
          </p:cNvPr>
          <p:cNvPicPr>
            <a:picLocks noChangeAspect="1"/>
          </p:cNvPicPr>
          <p:nvPr/>
        </p:nvPicPr>
        <p:blipFill>
          <a:blip r:embed="rId2">
            <a:extLst>
              <a:ext uri="{28A0092B-C50C-407E-A947-70E740481C1C}">
                <a14:useLocalDpi xmlns:a14="http://schemas.microsoft.com/office/drawing/2010/main" val="0"/>
              </a:ext>
            </a:extLst>
          </a:blip>
          <a:srcRect t="6532" b="27000"/>
          <a:stretch>
            <a:fillRect/>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32"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sX0" fmla="*/ 0 w 1371600"/>
              <a:gd name="csY0" fmla="*/ 0 h 18288"/>
              <a:gd name="csX1" fmla="*/ 685800 w 1371600"/>
              <a:gd name="csY1" fmla="*/ 0 h 18288"/>
              <a:gd name="csX2" fmla="*/ 1371600 w 1371600"/>
              <a:gd name="csY2" fmla="*/ 0 h 18288"/>
              <a:gd name="csX3" fmla="*/ 1371600 w 1371600"/>
              <a:gd name="csY3" fmla="*/ 18288 h 18288"/>
              <a:gd name="csX4" fmla="*/ 713232 w 1371600"/>
              <a:gd name="csY4" fmla="*/ 18288 h 18288"/>
              <a:gd name="csX5" fmla="*/ 0 w 1371600"/>
              <a:gd name="csY5" fmla="*/ 18288 h 18288"/>
              <a:gd name="csX6" fmla="*/ 0 w 1371600"/>
              <a:gd name="csY6" fmla="*/ 0 h 1828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930510-EBED-C95D-5EEA-F9C6FE51A31D}"/>
              </a:ext>
            </a:extLst>
          </p:cNvPr>
          <p:cNvSpPr txBox="1">
            <a:spLocks/>
          </p:cNvSpPr>
          <p:nvPr/>
        </p:nvSpPr>
        <p:spPr>
          <a:xfrm>
            <a:off x="4654294" y="4777739"/>
            <a:ext cx="6897626" cy="1399223"/>
          </a:xfrm>
          <a:prstGeom prst="rect">
            <a:avLst/>
          </a:prstGeom>
        </p:spPr>
        <p:txBody>
          <a:bodyPr vert="horz" lIns="91440" tIns="45720" rIns="91440" bIns="45720" rtlCol="0" anchor="ctr"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indent="-228600" algn="l">
              <a:spcAft>
                <a:spcPts val="600"/>
              </a:spcAft>
              <a:buFont typeface="Arial" panose="020B0604020202020204" pitchFamily="34" charset="0"/>
              <a:buChar char="•"/>
            </a:pPr>
            <a:r>
              <a:rPr lang="en-US" sz="2200" dirty="0">
                <a:latin typeface="+mn-lt"/>
                <a:ea typeface="+mn-ea"/>
                <a:cs typeface="+mn-cs"/>
              </a:rPr>
              <a:t>Big Adventures On Two Wheels: Riding South Of The Border - Mexico</a:t>
            </a:r>
          </a:p>
        </p:txBody>
      </p:sp>
    </p:spTree>
    <p:extLst>
      <p:ext uri="{BB962C8B-B14F-4D97-AF65-F5344CB8AC3E}">
        <p14:creationId xmlns:p14="http://schemas.microsoft.com/office/powerpoint/2010/main" val="15504351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3F5767-F278-80E3-814D-A9258D82EE95}"/>
              </a:ext>
            </a:extLst>
          </p:cNvPr>
          <p:cNvSpPr>
            <a:spLocks noGrp="1"/>
          </p:cNvSpPr>
          <p:nvPr>
            <p:ph idx="1"/>
          </p:nvPr>
        </p:nvSpPr>
        <p:spPr>
          <a:xfrm>
            <a:off x="838197" y="983186"/>
            <a:ext cx="10515600" cy="4891628"/>
          </a:xfrm>
        </p:spPr>
        <p:txBody>
          <a:bodyPr>
            <a:normAutofit/>
          </a:bodyPr>
          <a:lstStyle/>
          <a:p>
            <a:pPr marL="0" indent="0">
              <a:buNone/>
            </a:pPr>
            <a:endParaRPr lang="en-US" sz="8000" b="1" dirty="0"/>
          </a:p>
          <a:p>
            <a:pPr marL="0" indent="0" algn="ctr">
              <a:buNone/>
            </a:pPr>
            <a:r>
              <a:rPr lang="en-US" sz="9600" b="1" dirty="0"/>
              <a:t>Q&amp;A</a:t>
            </a:r>
          </a:p>
        </p:txBody>
      </p:sp>
      <p:sp>
        <p:nvSpPr>
          <p:cNvPr id="5" name="Title 1">
            <a:extLst>
              <a:ext uri="{FF2B5EF4-FFF2-40B4-BE49-F238E27FC236}">
                <a16:creationId xmlns:a16="http://schemas.microsoft.com/office/drawing/2014/main" id="{FB9997DA-42CC-DCF3-1FDE-C29B8F269A3E}"/>
              </a:ext>
            </a:extLst>
          </p:cNvPr>
          <p:cNvSpPr txBox="1">
            <a:spLocks/>
          </p:cNvSpPr>
          <p:nvPr/>
        </p:nvSpPr>
        <p:spPr>
          <a:xfrm>
            <a:off x="838197" y="6324544"/>
            <a:ext cx="10515600" cy="410729"/>
          </a:xfrm>
          <a:prstGeom prst="rect">
            <a:avLst/>
          </a:prstGeom>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pPr>
            <a:r>
              <a:rPr lang="en-US" sz="2500" dirty="0"/>
              <a:t>Big Adventures On Two Wheels: Riding South Of The Border - Mexico</a:t>
            </a:r>
          </a:p>
        </p:txBody>
      </p:sp>
    </p:spTree>
    <p:extLst>
      <p:ext uri="{BB962C8B-B14F-4D97-AF65-F5344CB8AC3E}">
        <p14:creationId xmlns:p14="http://schemas.microsoft.com/office/powerpoint/2010/main" val="34446614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2468</TotalTime>
  <Words>2446</Words>
  <Application>Microsoft Office PowerPoint</Application>
  <PresentationFormat>Widescreen</PresentationFormat>
  <Paragraphs>157</Paragraphs>
  <Slides>59</Slides>
  <Notes>8</Notes>
  <HiddenSlides>0</HiddenSlides>
  <MMClips>5</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59</vt:i4>
      </vt:variant>
    </vt:vector>
  </HeadingPairs>
  <TitlesOfParts>
    <vt:vector size="63"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Gregory Rice</dc:creator>
  <cp:lastModifiedBy>Gregory Rice</cp:lastModifiedBy>
  <cp:revision>6</cp:revision>
  <dcterms:created xsi:type="dcterms:W3CDTF">2024-12-23T01:02:17Z</dcterms:created>
  <dcterms:modified xsi:type="dcterms:W3CDTF">2026-09-17T14:23:12Z</dcterms:modified>
</cp:coreProperties>
</file>